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6" r:id="rId17"/>
    <p:sldId id="271" r:id="rId18"/>
    <p:sldId id="272" r:id="rId19"/>
    <p:sldId id="273" r:id="rId20"/>
    <p:sldId id="274" r:id="rId21"/>
    <p:sldId id="275" r:id="rId22"/>
    <p:sldId id="307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8" r:id="rId45"/>
    <p:sldId id="297" r:id="rId46"/>
    <p:sldId id="298" r:id="rId47"/>
    <p:sldId id="299" r:id="rId48"/>
    <p:sldId id="309" r:id="rId49"/>
    <p:sldId id="300" r:id="rId50"/>
    <p:sldId id="301" r:id="rId51"/>
    <p:sldId id="302" r:id="rId52"/>
    <p:sldId id="303" r:id="rId53"/>
    <p:sldId id="304" r:id="rId54"/>
    <p:sldId id="305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27:23.8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 0,'27'0'109,"1"0"-109,28 0 0,0 0 0,0 0 16,0 0-16,-28 0 0,83 0 16,-55 0-16,28 0 0,0 0 15,-1 0-15,1 0 0,28 0 0,-29 0 0,1 0 0,-28 0 0,0 0 16,28 0-16,-29 0 16,1 0-16,28 0 0,-28 0 0,0 0 0,-1 0 15,1 0-15,-28 0 0,0 0 16,0 0-16,0 0 0,28 0 15,-1 0-15,-27 0 0,28 0 0,0 0 16,0 0-16,-28 0 0,0 0 0,0 0 16,0 0-16,-1 0 0,85 0 15,-56 0-15,-28 0 0,28 0 0,-28 0 0,27 0 16,1 0-16,0 0 0,-28 0 16,28 0-16,-28 0 0,27 0 15,-27 0-15,0 0 0,0 0 0,0 0 16,0 0-16,0 0 0,0 0 15,0 0-15,0 0 16,0 0 0,0 0-16,-1 0 0,1 0 0,0 0 15,28 0-15,0 0 16,-28 0-16,0 0 0,28 0 0,-29 0 16,1 0-16,0 0 15,0 0-15,0 0 0,0 0 16,0 0-16,0 0 15,0 0-15,0 0 16,28 0-16,-29 0 0,29 28 16,-28-28-16,28 0 15,-28 0-15,28 28 0,0-28 0,-1 28 0,1-28 16,0 0-16,0 0 0,0 28 0,-1-28 16,1 0-16,-28 28 0,28-28 15,0 27-15,0-27 0,0 0 0,-1 0 0,1 0 16,0 0-1,0 0-15,28 0 0,-29 0 0,1 0 0,0 0 16,0 0-16,-28 0 0,28 0 16,-1 0-16,-27 0 0,28 0 0,-28 0 15,28 0-15,-28 0 0,28 0 0,-28 0 0,-1 0 0,29 0 16,-28 0-16,28 0 16,0 0-16,0 0 0,-1 28 0,1-28 0,28 0 15,-28 0-15,0 28 0,0-28 16,-1 28-16,1-28 0,-28 0 0,0 0 0,0 0 15,0 28-15,28-28 16,-28 0-16,27 0 0,-27 28 0,28 0 16,-28-28-16,0 0 0,0 0 15,0 0-15,0 0 0,0 0 16,-1 0-16,1 0 31,0 0 63,0 0-78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54:15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0,'0'27'78,"53"-1"-62,-1-26-16,1 0 0,0 27 0,0-27 16,0 0-16,0 0 0,0 0 0,0 0 0,0 0 15,0 0-15,0 0 16,0 0-16,-27 0 0,27 0 0,0 0 0,-27 0 16,1 0-16,-1 0 0,27 0 0,-26 0 0,25 0 15,-25 0-15,-1 0 16,27 0-16,-26 0 0,-1 0 0,1 0 15,-1 0-15,1 0 16,-1 0-16,1 0 0,-1 0 0,0 0 0,1 0 16,-1 0-1,1 0-15,-1 0 16,1 0-16,-1 0 16,1 0-1,-1 0 1,1 0-1,-1 0-15,0 0 0,1 0 16,-1 0-16,1 0 16,-1 0-1,1 0 1,-1 0-16,1 0 16,-1 0-16,1 0 0,-1 0 0,1 0 15,-1 0-15,0 0 16,1 0-16,-1 0 0,1 0 15,-1 0 1,1 0-16,-1 0 0,27 0 16,-26 0-16,-1 0 15,0 0-15,1 0 0,-1 0 0,1 0 16,-1 0-16,1 0 0,-1 0 0,1 0 16,-1 0-16,1 0 15,-1 0-15,1 0 16,-1 0-16,0 0 15,1 0-15,-1 0 16,1 0 0,-1 0-16,1 0 15,-1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00:08.7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0,'0'-27'141,"26"27"-125,0 0-1,1 0-15,26 0 0,0 0 0,0 0 0,0 0 16,-27 0-16,1 0 0,-1 0 0,27 0 0,-27 0 16,27 0-16,-26 0 0,-1 0 15,1 0-15,-1 0 0,1 0 0,-1 0 16,27 0-16,-27 0 0,27 0 15,-26 0-15,-1 0 0,27 0 16,0 0-16,0 0 0,-27 0 0,1 0 16,-1 27-16,27-27 0,0 26 0,-26-26 0,26 0 15,-27 0-15,0 0 16,27 0-16,0 0 0,-26 27 0,26-27 0,0 0 16,0 0-16,-1 0 0,1 0 15,0 0-15,0 0 0,0 0 0,-26 0 16,25 0-16,1 0 0,-26 0 0,-1 0 0,1 0 15,26 0-15,-27 0 16,27 0-16,-26 0 0,25 0 0,-25 0 16,-1 0-16,1 0 0,26 0 15,0 0-15,0 0 0,-1 0 0,1 0 16,0 0-16,0 0 0,0 0 0,0 0 0,0 0 16,-27 0-16,80 0 15,-53 0-15,27 0 0,-28 0 0,28 0 0,-1 0 16,-26 0-16,27 26 0,25-26 15,-52 27-15,0-27 0,27 0 0,-54 0 16,0 26-16,27-26 0,-26 0 16,26 26-16,0-26 0,0 27 0,0-27 15,-27 0-15,0 0 0,1 0 0,-1 26 16,27-26-16,-26 0 0,-1 0 0,1 0 16,-1 0-16,1 0 0,-1 0 31,0 0-16,1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03:29.4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0,'53'0'110,"0"0"-110,0 0 15,26 0-15,-26 0 0,27 0 0,26 0 0,-53 0 16,26 0-16,-26 0 0,26 0 16,1 0-16,-1 0 0,53 0 0,-52 0 0,-1 0 15,0 0-15,54 0 0,-54 0 0,0 0 0,27 0 16,-26 0-16,-1 0 16,0 0-16,1 0 0,26 0 0,-80 0 0,80 0 15,-53 0-15,0 0 0,26-26 16,-26 26-16,0-26 0,0 26 0,0 0 0,0 0 15,0 0 1,-27 0-16,27 0 0,0 0 0,-27 0 0,1 0 16,26 0-16,-27 0 15,1 0-15,26 0 0,-27 0 0,0 0 0,1 0 16,-1 0-16,27 0 0,-26 0 16,-1 0-16,1 0 0,-1 0 0,1 0 0,25 0 15,-25 0-15,-1 0 0,1 0 0,-1 0 16,1 0-1,-1 0-15,1 0 0,-1 0 0,1 0 16,-1 0 0,1 0-16,-1 0 0,27 0 0,-27 0 0,1 0 15,-1 0-15,27 0 0,0 0 0,0 0 0,0 0 16,0 0-16,0 0 16,0 0-16,0 0 0,0 0 0,-27 0 15,27 0-15,0 0 0,-27 0 16,27 0-16,-26 0 0,26 0 0,-27 0 15,0 0-15,1 0 16,26 0-16,0 0 0,0 0 0,0 0 0,0 0 16,-1 0-16,1 0 0,0 0 15,27 0-15,-27 0 0,-27 0 0,27 0 0,-27 0 16,1 0-16,-1 0 0,1 0 0,-1 0 0,1 0 16,-1 0 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03:31.1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15 358 0,'-27'-26'31,"27"-1"-31,53 1 15,-26 26 1,26 0-16,26 0 0,-26-27 0,26 27 16,-26-26-16,0 26 0,0-27 0,0 27 15,26 0-15,-26 0 0,0 0 0,0 0 0,27-26 16,-28 26-16,1-26 0,27-1 0,-54 27 0,27 0 16,0 0-16,0 0 15,0 0-15,0 0 0,0-26 0,-27 26 0,1-27 16,-1 27-16,1 0 15,-1 0-15,0 0 0,1 0 0,-1 0 0,1 0 16,-27-26 0,26 26-16,1 0 0,-1 0 15,1 0-15,-1 0 0,1 0 16,-1 0 0,1 0-16,-1 0 0,0-27 15,1 27 1,-1 0-16,1 0 15,-1 0-15,27 0 0,-26 0 16,-1 0-16,1 0 0,-1 0 16,0 0-16,1 0 15,-1 0-15,1 0 0,-1 0 16,1 0-16,-1 0 16,1 0-16,-1 0 0,1 0 15,-1 0 1,1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05:38.0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0 100 0,'53'0'109,"-26"0"-109,26 0 0,0 0 0,0 0 16,-1 0-16,28 0 0,-27 0 15,26 0-15,-26 0 0,26 0 0,1 0 0,26 0 16,-27 0-16,-26 0 16,0 0-16,26 0 0,-26 0 0,0 0 15,0 0-15,-27 0 0,27 0 0,53 0 16,-53 0-16,26 0 0,-26 0 0,0 0 15,-26 0-15,26 0 0,-27 0 16,27 0-16,0 0 0,0 0 0,0 0 0,-27 0 16,1 0-16,26 0 0,0 0 0,-27 0 0,27 0 0,0 0 15,-27 0-15,27 0 16,-26 0-16,26 0 0,-1 0 0,-25 0 0,26 0 16,0-27-16,-27 27 15,27-26-15,-26 26 0,-1 0 0,1 0 0,25 0 16,-25 0-16,-1 0 0,1 0 15,-1-27-15,1 27 0,-1 0 0,1 0 16,-1 0-16,1 0 0,-1 0 31,0 0-31,1 0 0,-1 0 16,1 0-16,-1 0 16,1 0-16,26 0 0,-27 0 0,27 0 15,-26 0-15,-1 0 16,0 0-16,27 0 0,-26 0 15,-1 0-15,1 0 0,-1 0 16,1 0-16,-1 0 0,1 0 0,-1 0 0,0 0 16,1 0-16,-1 0 0,1 0 31,-1 0-31,1 0 0,-1 0 16,1 0-1,-1 0-15,1 0 0,-1 0 0,1 0 31,-1 0-31,0 0 47,1 0-47,-1 0 16,1 0 0,-1 0 15,1 0-31,-1 0 0,1 27 15,-1-27-15,1 0 0,-1 0 0,0 0 16,1 26-16,-1-26 16,1 0-16,-1 0 0,1 0 0,-1 27 15,1-27 1,-1 0-16,1 0 16,-1 26-16,1 1 15,-1-27 1,0 0-1,1 0-15,-1 26 16,1-26-16,-1 0 0,1 0 16,-1 0-1,1 27-15,-1-27 16,1 0 0,-1 0 15,0 0-31,1 26 15,-1-26 1,1 0 0,-1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05:40.5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0 218 0,'26'0'78,"1"0"-78,-1 0 16,1 0-16,-1 0 0,1 0 16,-1 0-16,27 0 15,-27 0-15,27-26 0,-26 26 0,26 0 0,-27 0 16,1 0-16,26 0 0,-1 0 15,1 0-15,0 0 0,0 0 0,0-27 16,0 27-16,0-26 0,0 26 0,0 0 0,0 0 16,0-27-16,-27 27 15,1 0-15,25 0 0,1-26 0,0 26 0,0-27 0,-26 27 16,26 0-16,-1 0 16,-25 0-16,26 0 0,0 0 0,0 0 0,0 0 15,0 0-15,-1 0 16,-25 0-16,-1 0 0,1 0 0,-1 0 0,1 0 15,-1 0-15,27 0 16,-26 0-16,-1 0 0,0 0 0,1 0 16,26 0-16,-27 0 0,1 0 0,-1 0 0,1 0 15,-1 0-15,27 0 0,-26 0 16,25 0-16,-25 0 0,-1 0 0,1 0 0,-1 0 16,1 0-16,26 0 15,-27 0-15,1 0 0,-1 0 0,0 0 16,1 0-16,-1 0 0,1 0 15,-1 0-15,1 0 0,-1 0 0,1 0 16,-1 0-16,1 0 0,-1 0 0,1 0 0,-1 0 16,27 0-1,0 0-15,-27 0 0,1 0 0,-1 0 16,1 0-16,-1 0 16,1 0-16,-1 0 0,0 0 15,1 0-15,26 0 0,-27 0 16,1 0-16,-1 0 0,1 0 0,-1 0 0,1 0 15,-1 0-15,27 0 0,-27 0 0,1 0 16,-1 0-16,1 0 0,-1 0 16,1 0-16,-1 0 0,1 0 15,-1 0-15,1 0 16,-1 0-16,0 0 0,1 0 16,-1 0-16,1 0 15,-1 0-15,1 0 0,-1 0 0,1 0 16,-1 0-16,1 0 15,-1 0-15,1 0 0,-1 0 0,0 0 16,1 0-16,-1 0 0,1 0 0,-1 0 16,1 0-1,-1 0-15,1 0 125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08:11.1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0,'27'0'203,"-1"0"-203,27 0 0,0 26 15,-27-26-15,27 0 16,0 0-16,0 0 0,0 27 0,-27-27 16,1 0-16,26 0 0,-27 0 0,1 0 15,-1 0-15,1 0 16,-1 0-16,27 0 0,-26 26 0,-1-26 31,0 0-31,1 0 0,-1 0 16,1 0-16,-27 27 0,26-27 15,1 26-15,-1-26 0,1 0 0,-1 0 0,27 0 16,-27 0-16,1 27 16,-1-27-16,1 0 15,-1 0-15,1 0 0,-1 0 16,1 0 0,-1 0-16,1 0 0,-1 0 0,1 0 0,25 0 15,-25 0 1,26 0-16,-27 0 0,1 0 0,26 0 15,0 0-15,-27 0 0,27 0 16,-27 0-16,1 0 0,-1 0 0,1 0 0,26 0 16,-27 0-16,1 0 0,-1 0 0,1 0 15,-1 0 1,0 0-16,1 0 0,-1 0 0,1 0 16,-1 0-16,27 0 15,-26 0-15,-1 0 0,1 0 0,-1 0 16,0 0-1,1 0-15,-1 0 0,1 0 16,-1 0-16,1 0 31,-1 0 1,1 0-32,-1 0 31,1 0-31,-1 0 15,1 0 1,-1 0 0,0 0-16,1 0 0,-1 0 15,1 0-15,-1 0 16,1 0-16,-1 0 0,1 0 16,26 0-16,-27 0 0,0 0 15,1 0-15,26 0 0,-27 0 0,1 0 0,26 0 16,-27 0-16,1 0 15,26 0-15,-27 0 0,27 0 0,-27 0 16,27 0-16,-26 0 0,26 0 0,0 0 0,-27 0 16,27 0-16,0 0 15,0 0-15,0 0 0,-27 0 0,27 0 0,26 0 16,-26 0-16,0 0 0,0 0 16,0 0-16,0 0 0,-27 0 0,27 0 0,0 0 15,0 0-15,-26 0 16,26 0-16,0 0 0,-1 0 0,1 0 0,-26 0 15,-1 0-15,27 0 0,0 0 16,0 0-16,0 0 0,0 0 0,0 0 0,-27 0 16,27 0-16,-26 0 0,26 0 0,-1 0 0,1 0 15,0 0-15,-26 0 16,26 0-16,0 0 0,-27 0 0,0 0 0,27 0 16,-26 0-16,26 0 0,0 0 15,0 0-15,-27 0 0,1 0 0,25 0 16,-25 0-16,26 0 15,-27 0-15,27 0 0,-26 0 0,26 0 16,-27 0-16,0 0 0,1 0 0,-1 0 0,1 0 16,-1 0-16,1 0 0,-1 0 15,1 0-15,-1 0 0,1 0 0,-1 0 16,27 0-16,-27 0 16,1 0-16,-1 0 0,1 0 0,26 0 15,-27 0-15,27 0 0,-26 0 16,-1 0-16,0 0 0,27 0 0,-26 0 15,26 0-15,0 0 16,-27 0-16,1 0 0,-1 0 0,1 0 16,-1 0-16,0 0 0,27 0 0,-26 0 0,26 0 15,-27 0-15,1 0 0,-1 0 16,27 0-16,0 0 0,0 0 16,0 0-16,0 0 0,0 0 0,-27 0 15,1 0-15,25 0 0,1 0 0,0 0 0,0 0 16,0 0-16,26 0 0,-26 0 15,0 0-15,0 0 0,27 0 0,-27 0 0,-1 0 16,1 0-16,0 0 0,0 0 0,0 0 0,0 0 16,0 0-1,0 0-15,-27 0 0,1 0 0,-1 0 0,1 0 16,-1 0-16,1 0 16,-1 0-16,1 0 15,-1 0 1,0 0 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51:16.9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0,'27'0'0,"-1"0"16,1 0 0,-1 0-16,1 0 0,-1 0 15,1 0-15,-1 0 0,1 0 16,25 0-16,-25 0 15,-1 0 1,1 0-16,-1 0 0,1 0 0,-1 0 16,1 0-16,26 0 0,-27 0 15,0 0-15,1 0 16,26 0-16,-27 0 0,27 0 0,-26 0 16,-1 0-16,27 0 0,-26 0 0,-1 0 15,27 27-15,-27-1 0,1-26 0,-1 0 16,27 0-16,0 0 15,0 0-15,0 27 0,-27-27 0,1 0 0,-1 0 0,1 0 16,26 0-16,-27 26 16,27-26-16,-53 27 0,27-27 0,-1 0 0,27 0 15,-27 0-15,1 0 0,-1 0 16,1 0-16,-1 0 0,27 0 0,-26 0 0,-1 0 16,27 0-16,0 0 0,-27 0 15,27 0-15,-26 0 0,26 0 16,-27 0-16,1 0 0,-1 0 0,27 0 15,-27 0-15,1 0 16,-1 0-16,1 0 0,-1 0 0,27 0 0,-26 0 16,25 0-1,-25 0-15,-1 0 0,1 0 0,-1 0 0,1 0 16,-1 0-16,27 0 0,-26 0 16,26 0-16,-27 0 0,0 0 0,1 0 0,26 0 15,-27 0-15,27 0 0,-26 0 0,-1 0 0,1 0 16,25 0-16,1 0 15,-26 0-15,26 0 0,0 0 0,0 0 16,-27 0-16,27 0 0,-27 0 16,27 0-16,0 0 0,0 0 15,-26 0-15,26 0 0,-27 0 16,27 0-16,0 0 0,-27 0 0,1 0 16,-1 0-16,27 0 0,-26 0 0,-1 0 15,1 0-15,25 0 0,-25 0 16,26 0-16,-27 0 0,27 0 0,-26 0 15,26 0-15,-27 0 16,27 0-16,-27 0 0,1 0 0,26 0 16,-27 0-16,1 0 15,-1 0-15,1 0 0,26 0 0,-27 0 0,0 0 16,27 0 0,-26 0-16,-1 0 0,27 0 0,0 0 15,-26 0-15,-1 0 0,27 0 0,-27 0 0,1 0 16,26 0-16,-27 0 15,27 0-15,-26 0 0,-1 0 0,27 0 0,-27 0 16,27 0-16,-26 0 16,26 0-16,-27 0 0,27 0 0,-26 0 15,25 0-15,-25 0 0,26 0 16,-27 0-16,1 0 0,-1 0 0,27 0 16,-26 0-16,-1 0 0,27 0 15,-27 0-15,1 0 0,26 0 16,-27 0-16,1 0 0,-1 0 0,1 0 0,-1 0 15,1 0-15,25 0 0,-25 0 16,26 0-16,-27 0 0,27 0 0,-26 0 16,26 0-16,0 0 15,-1 0-15,-25 0 0,26 0 0,-27 0 16,1 0-16,-1 0 0,27 0 16,-26 0-16,25 0 0,-25 0 0,-1 0 0,1 0 15,26 0-15,-27 0 0,27 0 0,-26 0 0,-1 0 16,1 0-16,25 0 15,-25 0-15,-1 0 0,1 0 0,-1 0 0,1 0 16,-1 0-16,1 0 0,-1 0 16,1 0-16,25 0 0,-25 0 15,26 0-15,-27 0 0,1 0 16,26 0-16,-27 0 0,1 0 0,26 0 16,-27 0-16,0 0 0,1 0 15,-1 0-15,1 0 0,26 0 0,0 0 0,-27 0 16,1 0-16,-1 0 0,0 0 0,27 0 0,-26 0 15,-1 0-15,1 0 16,-1 0-16,1 0 0,-1 0 0,1 0 0,-1 0 16,1 0-16,-1 0 15,0 0-15,1 0 0,-1 0 16,1 0-16,-1 0 16,1 0-16,-1 0 15,1 0-15,-1 0 0,1 0 0,-1 0 0,0 0 16,1 0-1,-1 0-15,1 0 0,-1 0 0,1 0 0,-1 0 16,1 0 0,-1 0-1,1 0-15,-1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54:12.3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 0,'26'0'47,"1"0"-31,26 0-16,-27 0 15,27 0-15,-27 0 0,1 0 0,-1 0 16,1 0-16,-1 0 0,1 0 16,-1 0-16,1 0 0,-1 0 0,27 0 0,-27 0 15,1 0-15,-1 0 0,1 0 0,-1 0 16,1 0-16,-1 0 15,1 0-15,26 0 0,-27 0 0,0 0 0,1 0 0,-1 0 16,1 0 0,-1 0-16,1 0 0,-1 0 0,1 0 0,-1 0 15,1 0 1,-1 0-16,0 0 0,1 0 0,-1 0 0,1 0 16,-1 0-16,1 0 0,-1 0 15,1 0 1,-1 0-16,1 0 0,-1 0 15,1 0-15,-1 0 16,0 0-16,1 0 0,-1 0 16,1 0-16,-1 0 15,1 0-15,-1 0 0,1 0 16,-1 0-16,1 0 16,-1 0-16,0 0 0,1 0 0,-1 0 15,1 0-15,-1 0 0,1 0 0,26 0 16,-27 0-1,1 0-15,-1 0 0,1 0 0,-1 0 16,0 0-16,1 0 16,-1 0-16,27 0 0,-26 0 0,-1 0 15,1 0-15,-1 0 16,1 0-16,-1 0 0,0 0 0,1 0 0,-1 0 16,1 0-16,-1 0 15,1 0-15,-1 0 16,1 0-16,-1 0 0,1 0 0,-1 0 0,1 0 15,-1 0-15,0 0 0,1 0 16,-1 0-16,1 0 0,-1 0 16,1 0-16,-1 0 0,1 0 15,-1 0-15,27 0 16,-27 0 0,1 0-16,-1 0 0,1 0 0,-1 0 15,1 0-15,-1 0 16,1 0-16,-1 0 0,1 0 0,-1 0 15,1 0-15,-1 0 0,0 0 16,1 0-16,-1 0 16,27 0-16,-26 0 0,-1 0 0,27 0 15,-26 0-15,-1 0 16,0 0-16,1 0 0,-1 0 0,1 0 16,-1 0-16,1 0 0,-1 0 0,1 0 15,26 0 1,-27 0-16,1 0 15,-1 0-15,27 0 16,-27 0-16,1 0 0,-1 0 16,1 0-16,-1 0 15,1 0-15,-1 0 0,1 0 0,25 0 16,-25 0-16,-1 0 16,1 0-16,26 0 0,-27 0 15,1 0-15,26 0 0,-27 0 16,1 0-1,-1 0-15,27 0 0,0 0 16,-27 0-16,27 0 16,-26 0-16,-1 0 0,1 0 0,-1 0 0,27 0 15,-27 0 1,1 0-16,-1 0 0,1 0 0,26 0 16,-27 0-16,1 0 0,-1 0 0,1 0 15,-1 0-15,0 0 16,1 0-16,-1 0 15,1 0-15,-1 0 16,1 0 15,-1 0-15,-26-26 46,27 26-30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7:54:14.4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0,'27'0'109,"-1"0"-93,0 0-16,80 0 0,-53 0 0,27 0 0,52 0 16,-79 0-1,26 0-15,-52 0 0,26 0 0,-1 0 16,-25 0-16,26 0 0,-27 0 16,1 0-16,-1 0 0,1 0 0,26 0 15,-27 0-15,1 0 16,-1 0-16,0 0 0,1 0 15,-1 0-15,1 0 16,-1 0 0,1 0-16,-1 0 15,1 0 1,-1 0-16,1 0 16,-1 0-1,0 0-15,1 0 47,-1 0-47,1 0 0,-1 0 16,1 0-16,-1 0 15,1 0-15,-1 0 0,1 0 0,-1 0 16,27 0 0,-27 0-16,1 0 0,-1 0 0,1 0 15,-1 0-15,1 0 0,-1 0 16,1 0-1,-1 0-15,1 0 0,-1 0 0,0 0 16,1 0 0,-1 0-16,1 0 0,-1 0 15,1 0 1,-1 0-16,1 0 16,-1 0-1,1 0-15,-1 0 16,1 0 15,-1 0-31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34:37.5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 0,'0'28'78,"28"-28"-46,0 0-32,28 0 0,-28 0 0,28 0 0,-28 0 15,-1 0-15,29 0 16,-28 0-16,28 0 0,0 0 0,0 0 0,-28 0 15,27 0-15,-27 0 16,0 0-16,0 0 0,0 0 0,0 0 16,0 0-16,0 0 0,0 0 0,0 0 15,0 0-15,-1 0 16,1 0-16,28 0 0,-28 0 0,0 0 16,0 0-16,0 0 15,0 0-15,28 0 0,-29 0 0,29 0 0,-28 0 16,0 0-1,0 0-15,0 0 0,0 0 0,0 0 16,0 0-16,27 0 0,-27 0 0,28 0 16,-28 0-16,0 0 15,0 0-15,0 0 0,28 0 0,-28 0 16,0 0-16,-1 0 16,1 0-16,0 0 0,0 0 0,28 0 0,-28 0 15,0 0-15,28 0 16,-28 0-16,-1 0 0,1 0 0,0 0 15,0 27-15,0-27 16,0 28-16,0-28 0,0 0 0,0 0 16,0 0-16,0 0 0,27 0 15,-27 0-15,0 0 0,0 0 0,0 0 0,0 0 16,28 0-16,-28 0 16,0 0-16,0 0 0,-1 0 15,1 0-15,0 0 0,0 0 0,0 0 16,0 0-16,0 0 15,28 0-15,-28 0 0,27 0 0,-27 0 16,28 0-16,-28 0 16,0 0-16,28 0 0,-28 0 0,0 0 15,0 0-15,27 0 0,-27 0 0,0 0 0,28 0 16,-28 0-16,0 0 16,0 0-16,0 0 0,0 0 15,0 0-15,27 0 16,-27 0-16,0 0 0,0 0 0,0 0 15,0 0 1,0 0-16,0 0 0,0 0 0,0 0 16,-1 0-16,1 0 0,0 0 0,0 0 15,0 0-15,0 0 16,0 0-16,28 0 0,-28 0 16,0 0-16,0 0 15,-1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01:53.0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2514 159 0,'-27'0'0,"27"27"15,27-27 79,-1 0-78,1 0-16,26 0 0,-27 0 0,27 0 0,-27 0 15,1 0-15,-1 0 0,27 0 16,-26 0-16,-1 0 0,27 0 0,-26 0 16,-1 0-16,0 0 0,1 0 0,-1 0 0,1 0 15,-1 0 1,27 0-16,-26 0 0,-1 0 0,1 0 0,-1 0 16,1 0-16,-1 0 15,27 0-15,-27 0 0,1 0 16,-1 0-16,27 0 0,-26 0 15,-1 0-15,27 0 0,-27 0 0,27 0 16,-26 0-16,26 0 0,0 0 16,-27 0-16,1 0 0,-1 0 0,27 0 0,-27 0 15,1 0-15,-1 0 0,27 0 0,-26 0 16,-1 0-16,1 0 16,26 0-16,-27 0 0,27 0 0,-27 0 15,1 0-15,-1 0 0,27 0 16,-26 0-16,26 0 0,-27 0 0,27 0 15,0 0 1,-27 0-16,27 0 0,-26 0 0,-1 0 16,27 0-16,-26-27 0,-1 27 15,27-26-15,0 26 0,0 0 16,26 0-16,-26 0 0,26 0 16,-52 0-16,-1 0 15,27 0-15,27 0 0,-27 0 0,52 0 16,-52 0-1,0 0-15,0 0 0,-26 0 0,26 0 0,-27 0 16,27 0-16,0 0 16,0 0-16,0 0 0,-27 0 0,80 0 15,-53 0-15,-27 0 0,27 0 0,-26 0 16,26 0-16,0 0 16,-27 0-16,27 0 0,26 0 0,-52 0 15,26 0-15,0 0 0,-1 0 16,28 0-16,-54 0 0,27 0 15,-26 0-15,26 0 16,0 0-16,-27 0 0,0 0 0,27 0 16,0 0-16,-26 0 0,-1 0 0,1 0 15,26 0-15,-27 0 16,27 0-16,-27 0 0,1 0 0,-1 0 16,1 0-16,79 0 15,-80 0 1,27 0-16,0 0 0,-27 0 15,1 0-15,-1 0 0,1 0 0,-1 0 16,1 0-16,-1 0 0,1 0 16,-1 0-16,0 0 15,1 0-15,-1 0 16,1 0 0,-27-27 124,26 27-124</inkml:trace>
  <inkml:trace contextRef="#ctx0" brushRef="#br0" timeOffset="1560">0 27 0,'0'-27'125,"27"27"-94,-1 0-31,1 0 0,26 0 16,-27 0-1,27 0-15,-27 0 0,27 0 0,-26 0 0,-1 0 16,27 0-16,-26 0 0,-1 27 16,0-27-16,1 0 0,-1 0 15,1 0-15,26 0 16,-27 0-16,1 0 0,-1 0 0,1 0 16,-1 0-16,1 0 0,-1 0 0,0 0 0,1 0 15,-1 0 1,1 0-16,-1 0 0,1 0 0,-1 0 15,1 0 1,-1 0-16,1 0 0,-1 0 0,0 0 16,27 0-16,-26 0 15,-1 0-15,1 0 0,-1 0 16,1 0-16,-1 0 0,1 0 16,-1 0-16,1 0 15,-1 0-15,0 0 0,1 0 16,-1 0-1,1 0-15,-1 0 0,1 0 16,-1 0-16,1 0 16,-1 0-16,1 0 0,-1 0 15,0 0-15,1 0 0,-1 0 16,1 0-16,-1 0 0,1 0 16,26 0-16,-27 0 0,1 0 15,26 0 1,-27 0-16,0 0 0,1 0 15,-1 0-15,1 0 16,-1 0-16,1 0 16,-1 0-16,1 0 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04:46.8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0,'27'0'93,"-1"0"-93,54 0 0,-27 0 16,-27 0-16,80 0 16,-27 0-16,54 0 0,-54 0 0,0 0 15,27 0-15,-79 0 0,131 0 16,-105 0-16,-26 0 16,26 0-16,53 0 0,-54 0 15,28 0-15,-54 0 0,107 0 0,-81 0 16,81 0-16,-80 0 0,-27 0 0,27 0 15,26 0-15,1 0 16,-27 0-16,0 0 0,-27 0 0,27 0 16,0 0-16,0 0 0,0 0 15,0 0-15,-27 0 0,27 0 0,79 0 16,-79 0-16,0 0 16,0 0-16,26 0 0,-26 0 0,0 0 0,80 0 15,-80 0 1,52 0-16,-52 0 0,0 0 0,0 0 15,0 0-15,0 0 0,0 0 0,0 0 0,0 0 0,26 0 16,-26 0-16,0 0 16,-27 0-16,80 0 0,-53 0 0,0 0 0,26 0 15,-26 0-15,27 0 16,-27 0-16,0 0 0,26 0 0,-26 0 0,26 0 0,-26 0 16,26 0-16,-26 0 15,27 0-15,-27 0 0,26 0 0,-26 0 0,0 0 16,0 0-16,26 0 0,-26 0 0,26 0 0,27 0 15,-26 0-15,-27 0 16,105 0-16,-105 0 0,27 0 0,25 0 16,-25 0-16,-27 0 0,26 0 15,-26 0-15,79 0 0,-26 0 16,-26 0-16,-28 0 16,54 0-16,-53 0 0,0 0 15,0 0-15,0 0 16,0 0-16,-27 0 0,1 0 0,26 0 0,0 0 15,-27 0-15,1 0 0,-1 0 0,27 0 16,-27 0-16,1 0 16,-1 0-16,27 0 0,-26 0 15,-1 0 1,1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04:48.1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0,'0'-26'94,"53"26"-94,27 0 16,-28 0-16,1 0 15,27 0-15,-27 0 0,26 0 0,0 0 16,186 0-16,-53 0 16,-133 0-16,0 0 15,1 0-15,131 0 0,1 0 16,-133 0-16,1 0 16,-1 0-16,27 0 0,-53 0 15,26 0-15,1 0 0,-27 0 0,0 0 16,-1 0-16,-25 0 0,26 0 15,-27 0-15,27 0 16,-26 0-16,-1 0 16,1 0-16,26 0 0,-1 0 0,-25 0 15,-1 0-15,27 0 16,-26 0-16,-1 0 0,27 0 16,-26 0-16,-1 0 0,0 0 0,1 0 15,-1 0-15,1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07:17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0,'0'26'188,"27"-26"-157,26 0-31,26 0 0,-26 0 0,0 0 16,0 0-16,0 0 0,-1 0 0,28 0 15,-27 0-15,0 0 0,26 0 0,-26 0 16,0 0-16,26 0 0,-26 0 0,-26 0 0,26 0 16,-1 0-16,1 0 15,0 0-15,-26 0 0,-1 0 0,27 0 0,0 0 16,0 0-16,-27 0 0,27 0 16,0 0-16,0 0 0,0 0 0,0 0 15,-27 0-15,27 0 0,0 0 0,0 0 0,-26 0 16,26 0-16,52 0 15,-52 0-15,27 0 0,-27 0 0,26 0 0,-26 0 16,26 0-16,-26 0 0,0 0 16,0 0-16,0 0 0,26 0 0,-26 0 0,-26 0 15,-1 0-15,27 0 16,0 0-16,0 0 0,-27 0 0,27 0 16,0 0-16,0 0 0,0 0 0,0 0 15,-27 0-15,27 0 0,0 0 0,0 0 0,0 0 16,0 0-16,0 0 0,0 0 0,-27 0 0,27 0 15,0 0-15,0 0 16,0 0-16,0 0 0,-27 0 0,27 0 16,0 0-16,0 0 15,0 0-15,0 0 0,-27 0 0,27 0 0,0 0 16,0 0-16,0 0 16,-26 0-16,25 0 0,1 0 0,-26 0 0,26 0 15,0 0-15,0 0 0,-1 0 0,-25 0 0,-1 0 16,27 0-16,0 0 0,0 0 15,0 0-15,0 0 0,0 0 0,0 0 0,0 0 16,0 0-16,0 0 16,-27 0-16,27 0 0,53 0 0,-53 0 0,26 0 15,-26 0-15,0 0 0,26 0 16,-26 0-16,0 0 0,0 0 0,-27 0 0,80 0 16,-53 0-16,0 0 15,27 0-15,-28 0 0,28 0 0,-1 0 0,-26 0 16,0 0-16,26 0 0,-26 0 0,0 0 15,0 0-15,27 0 0,-28 0 0,28 0 16,-27 0-16,0 0 0,26 0 0,-26 0 0,26 0 16,27 0-16,-79 0 15,26 0-15,52 0 0,-52 0 0,27 0 0,-27 0 16,-1 27-16,28-27 0,-27 26 16,0-26-16,26 0 0,-26 0 0,0 0 0,0 0 15,26 0-15,-26 0 0,0 0 0,0 0 0,0 0 16,26 0-16,-26 0 15,0 0-15,0 0 0,0 0 0,-27 0 0,27 0 16,-26 0-16,26 0 0,0 0 16,-1 0-16,1 0 0,0 0 0,0 0 0,0 0 15,0 0-15,26 0 16,-26 0-16,0 0 0,-26 0 0,26 0 16,52 0-16,-52 0 0,27 0 0,-27 0 15,0 0-15,-27 0 0,80 0 0,-53 0 0,0 0 16,-27 0-16,27 0 0,0 0 0,26 0 0,-26 0 15,0 0-15,0 0 16,0 0-16,0 0 0,0 0 0,0 0 0,0 0 16,0 0-16,0 0 0,-1 0 15,1 0-15,-26 0 0,79 0 0,-53 0 0,-27 0 16,27 0-16,0 0 16,53 0-16,-80 0 0,27 0 0,53 0 0,-53 0 15,26 0-15,-26 0 0,27 0 0,-28 0 0,28 0 16,-27 0-16,26 0 0,0 0 15,1 0-15,26 0 0,-53 0 0,26 0 0,-26 0 16,0 0-16,26 0 16,-26 0-16,0 0 0,26 0 0,-52 0 0,26 0 15,-27 0-15,27 0 0,53 0 16,-53 0-16,-27 0 0,27 0 0,53 27 0,-53-27 16,-27 0-16,27 0 15,0 0-15,0 0 0,27 0 0,25 0 0,-25 0 16,26 0-16,-1 0 0,-25 0 0,-1 0 15,1 0-15,52 0 0,-26 0 0,-27 0 16,53 0-16,-52 0 0,-1 0 0,-26 0 0,0 0 16,-27 0-16,27 0 15,27 0-15,-27 0 0,0 0 0,-1 0 0,1 0 16,0 0-16,-26 0 0,26 0 16,0 0-16,0 0 0,-1 0 15,1 0-15,0 0 0,27 0 0,-27 0 0,-1 0 0,28 0 0,-1 0 16,27 0-16,-53 0 15,-27 0-15,80 0 0,-26 0 0,-1 0 0,0 0 16,-26 0-16,27 0 0,-27 0 16,52 0-16,-25 0 0,-27 0 0,26 0 0,-26 0 15,26 0-15,1 0 16,-1 0-16,-26 0 0,0 0 0,26 0 16,-26 0-16,0 0 0,0 0 0,26 0 15,-52 0-15,26 0 0,0 0 0,-27 0 0,27 0 16,-26 0-16,-1 0 0,1 0 0,-1 0 0,0 0 15,1 0 1,-1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07:20.3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0,'27'0'328,"-1"0"-328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07:21.5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0,'26'0'31,"27"0"-31,-26 0 16,26 0-16,0 0 0,-1 0 0,-25 0 16,26 0-16,0 0 0,53 0 0,-80 0 0,80 0 15,-27 0-15,-26 0 16,27 0-16,-1 0 0,0 0 0,27 0 0,-26 0 15,-28 0-15,28 0 0,-1 0 0,1 0 0,-28 0 16,28 0-16,-27 0 16,53 0-16,-80 0 0,80 0 0,-53 0 0,0 0 0,26 0 15,-26 0-15,0 0 16,26 0-16,-26 0 0,0 0 0,27 0 0,-28 0 16,1 0-16,0 0 0,27 0 15,-27 0-15,-27 0 0,0 0 0,27 0 0,-26 0 16,26 0-16,-27 0 0,27 0 0,-26 0 15,26 0-15,-27 0 16,0 0-16,1 0 0,-1 0 16,1 0-16,-1 0 0,1 0 15,-1 0-15,1 0 0,-1 0 0,1 0 16,-1 0-16,0 0 16,1 0-16,-1 0 0,1 0 0,-1 0 15,1 0-15,-1 0 16,1 0-16,-1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18:10.4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0,'0'27'63,"27"-1"30,26-26-93,-27 0 16,27 0-16,0 0 0,-26 0 0,26 0 0,-1 0 16,28 0-16,-27 0 0,0 0 0,0 0 0,-1 0 15,28 0-15,-27 0 16,-27 0-16,27 0 0,0 0 0,0 0 0,0 0 15,0 0-15,0 0 16,0 0-16,0 0 0,-27 0 0,27 0 0,0 0 16,-27 0-16,1 0 15,-1 0-15,27 0 0,-26 0 0,26 0 0,-27 0 16,0 0-16,1 0 16,-1 0-16,27 0 0,-26 0 0,-1 0 15,27 0-15,-26 0 0,25 0 0,-25 0 0,-1 0 16,-26 26-16,27-26 15,26 0-15,-27 0 0,27 0 0,-26 0 0,-1 0 16,1 0-16,25 0 16,-25 0-16,-1 27 0,1-27 0,-1 0 15,27 0-15,-26 0 16,26 0-16,-1 0 0,1 0 0,0 0 16,0 0-16,0 0 0,0 0 0,0 0 0,0 0 15,0 0-15,26 0 0,-26 0 16,-26 0-16,25 0 0,-25 0 0,26 0 0,0 0 15,0 0-15,0 0 16,0 0-16,-27 0 0,27 0 0,0 0 0,0 0 16,-27 0-16,1 0 15,-1 0-15,27 0 0,-27 0 0,1 0 16,-1 0 0,1 0-16,-1 0 0,1 0 0,-1 0 15,1 0-15,-1 0 0,1 0 0,-1 0 16,27 0-16,-27 0 0,1 0 15,26 0-15,0 0 0,0 0 0,0 0 0,-1 0 16,-25 0-16,-1 0 16,1 0-16,-1 0 0,1 0 0,-1 0 15,1 0-15,-1 0 0,1 0 16,-1 0-16,1 0 0,-1 0 16,0 0-16,1 0 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28:46.8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 51 0,'-26'0'125,"26"-27"-109,53 27-1,-27 0-15,27 0 0,0 0 0,0 0 0,0 0 16,0 0-16,0 0 0,0 0 0,0 0 16,0 0-16,-1 0 15,-25 0-15,26 0 0,0 0 0,-27 0 16,27 0-16,-26 0 0,52 0 0,-26 0 16,26 0-16,-26 0 0,0 0 0,26 0 0,-26 0 15,27 0-15,-27 0 16,0 0-16,0 0 0,-1 0 0,1 0 0,27 0 15,-27 0-15,-27 0 0,27 0 0,0 0 16,0 0-16,0 0 0,-27 0 0,1 0 16,26 0-16,-27 0 0,27 0 0,-27 0 0,1 0 15,26 0-15,-27 0 16,27 0-16,-26 0 0,-1 0 0,27 0 0,-27 0 16,1 0-16,26 0 15,-27 0-15,1 0 0,-1 0 0,1 0 16,-1 0-16,1 0 0,26 0 15,-27 0-15,0 0 16,1 0-16,26 0 16,-27 0-16,1 0 0,-1 0 15,1 0-15,-1 0 0,1 0 0,-1 0 16,0 0-16,1 0 16,-1 0-16,1 0 0,26 0 15,-27 0-15,1 0 0,-1 0 16,1 0-16,-1 0 0,1 0 0,-1 0 15,0 0-15,27 0 0,-26 0 0,-1 0 16,1 0 0,-1 0-16,1 0 0,26 0 15,-27 0-15,0 0 0,1 0 16,-1 0-16,27 0 0,-26 0 0,-1 0 16,27 0-16,-26 0 15,-1 0-15,1 0 0,25 0 0,-25 0 16,26 0-16,-27 0 0,27 0 15,-26 0-15,-1 0 0,1 0 0,-1 0 16,0 0-16,1 0 0,26 0 16,-27 0-16,1 0 15,-1 0-15,1 0 0,-1 0 0,1 0 16,-1 0-16,1 0 0,25 0 16,-25 0-16,-1 0 0,1 0 0,26 0 15,-27 0-15,27 0 16,0 0-16,-27 0 0,27 0 0,-26 0 15,-1 0-15,1 0 16,26 0-16,-27 0 0,1 0 0,-1 0 0,1 0 16,-1 0-16,0 0 0,1 0 15,-1 0 1,1 0-16,-1 0 0,1 0 16,-1 0-1,1 0-15,-1 0 0,1 0 16,-1 0-1,0 0 1,1 0-16,-1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28:48.7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0,'0'-26'125,"26"26"-109,1 0-16,25 0 0,1 0 0,0 0 16,0 0-16,-26 0 0,-1 0 0,1 0 0,-1 0 15,27 0-15,-27 0 16,1 0-16,-1 0 0,1 0 0,26 0 0,-27 0 16,1 0-16,-1 0 0,27 0 15,-27 0-15,27 0 0,-26 0 0,26 0 16,0 0-1,-27 0-15,27 0 0,0 0 0,0 0 0,-27 0 16,1 0-16,26 0 0,-27 0 0,27 0 0,-26 0 16,25 0-16,1 0 15,-26 0-15,26 0 0,-27 0 0,27 0 16,-26 0-16,-1 0 16,0 0-16,27 0 0,-26 0 0,-1 0 0,1 0 15,-1 0-15,1 0 16,26 0-16,-27 0 0,1 0 0,-1 0 15,0 0-15,1 0 0,-1 0 0,1 0 0,26 0 32,-27 0-32,27 0 0,-26 0 0,-1 0 0,0 0 0,1 0 15,-1 0-15,1 0 0,-1 0 16,1 0-16,26 0 0,-27 0 0,1 0 16,-1 0-16,1 0 15,-1 0-15,0 0 0,1 0 0,-1 0 0,1 0 16,-1 0-16,1 0 0,-1 0 15,1 0-15,-1 0 0,1 0 0,-1 0 16,0 0-16,1 0 0,-1 0 0,1 0 16,-1 0-16,1 0 15,-1 0-15,1 0 0,-1 0 0,1 0 16,-1 0-16,1 0 0,-1 0 16,0 0-16,1 0 0,-1 0 15,1 0 1,-1 0-16,1 0 0,-1 0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0:18.7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0,'26'27'47,"27"-27"-47,-26 0 15,26 0-15,0 0 0,-27 0 0,27 0 16,-27 0-16,27 0 0,-26 0 16,26 0-16,-27 0 0,27 0 0,-27 0 15,1 0-15,26 0 0,-27 0 0,27 0 16,-26 0-16,-1 0 16,27 0-16,-26 0 15,-1 0-15,0 0 0,1 0 16,-1 0-16,1 0 15,-1 0 1,1 0 0,-1 0-1,1 0 1,-1 0 15,1 0-31,-1 0 16,0 0-1,1 0-15,-1 0 16,1 0 0,-1 0-1,1 0-15,-1 0 0,1 0 0,-1 0 16,27 0-16,-26 0 0,-1 0 16,0 0-16,27 0 0,-26 0 15,26 0-15,-27 0 0,27 0 16,-26 0-16,-1 0 0,0 0 0,1 0 15,-1 0-15,1 0 0,26 0 0,0 0 16,-27 0-16,27 0 0,-26 0 16,25 0-16,1 0 0,-26 0 0,26 0 0,0 0 15,26 0-15,-26 0 16,53 0-16,-53 0 0,26 0 0,0 0 0,-26 0 16,0 0-16,27 0 0,-27 0 15,-1 0-15,1 0 0,-26 0 0,-1 0 16,1 0-16,26 0 0,-27 0 15,1 0-15,26 0 0,-1 0 16,-25 0-16,-1 0 0,1 0 0,-1 0 16,1 0-16,-1 0 0,27 0 15,-26 0-15,-1 0 0,0 0 0,1 0 16,26 0-16,-27 0 16,1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34:38.8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89 0,'28'0'78,"56"-28"-62,0 28-16,55-28 0,-55 28 0,28 0 15,27 0-15,-27 0 0,28 0 0,-29 0 16,29 0-16,-29 0 0,57 0 0,-84 0 0,55 0 16,-27 0-16,-1 0 15,-27 0-15,0 0 0,0 0 0,-1 0 0,-27 0 16,0 0-16,0 0 0,28 0 15,-29 0-15,1 0 0,28 0 0,-28 0 0,0 0 16,-1 0-16,29 0 0,-28 0 0,0 0 0,28 0 16,-29 0-16,57 0 15,-84 0-15,84 0 0,-29 0 0,1 0 0,0 0 16,0 0-16,27 0 0,-55 0 16,28 0-16,-1 0 0,-27 0 0,0 0 0,0 0 15,0 0-15,0 0 16,-1 0-16,1 0 0,-28 0 0,0 0 15,0 0-15,0 0 0,-28-27 16,28 27-16,0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0:20.1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0,'26'0'94,"27"0"-94,0 0 0,0 0 15,0 0-15,0 0 0,26 0 0,1 0 0,-28 0 16,28 0-16,-27 0 15,26 0-15,-26 0 0,26 0 0,27 0 0,-53 0 16,27 0-16,-28 0 0,28 0 0,-1 0 0,1 0 16,25 0-16,-78 0 0,26 0 15,0 0-15,0 0 0,26 0 0,-26 0 0,53 0 16,-80 0-16,80 0 0,-27 0 16,1 0-16,-27 0 0,0 0 15,0 0-15,-1 0 0,1 0 0,0 0 16,-26 0-16,26 0 0,0 0 0,-1 0 0,1 0 15,-26 0-15,26 0 0,0 0 0,0 0 0,0 0 16,-1 0-16,1 0 16,0 0-16,0 0 0,-26 0 0,26 0 15,-1 0-15,1 0 16,-26 0-16,26 0 0,-27 0 0,27 0 0,0 0 16,-26 0-1,-1 0-15,27 0 0,-27 0 0,27 0 16,-26 0-16,-1 0 0,27 0 15,-26 0-15,-1 0 0,0 0 0,27 0 0,-26 0 16,26 0-16,-27 0 0,1 0 0,26 0 0,0 0 16,-1 0-16,1 0 0,0 0 15,0 0-15,0 0 0,0 0 0,0 0 16,0 0-16,0 0 0,0 0 16,0 0-16,0 0 0,-1 0 0,-25 0 15,26 0-15,0 0 16,0 0-16,-27 0 0,27 0 0,0 0 0,0 0 15,26 0-15,-52 0 0,26 0 0,0 0 0,-1 0 16,1 0-16,0 0 0,-26 0 16,-1 0-16,27 0 0,0 0 0,-27 0 0,27 0 15,-26 0-15,26 0 16,-27 0-16,27 0 0,-26 0 0,-1 0 16,1 0-16,-1 0 0,0 0 15,1 0-15,-1 0 0,1 0 16,-1 0-1,1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0:28.646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53 187 0,'0'-27'187,"-27"1"-171,27-1-16,-26 27 0,52 0 31,1 0-31,26 0 16,-27 0-16,1 0 0,-1 0 15,0 0-15,1 0 0,-1 0 16,1 0-16,-1 0 0,1 0 16,-1 0-1,1 0-15,-1 0 0,1 0 0,26 0 16,-27 0-1,0 0-15,27 0 0,-26 0 0,-1 0 0,1 0 16,26 0-16,-27 0 0,27-26 16,0 26-16,-27 0 0,1 0 0,26 0 0,-27 0 15,27 0-15,-26 0 0,-1 0 0,1 0 0,-1 0 16,27 0-16,-27 0 16,1 0-16,26 0 0,-27 0 0,1 0 0,26 0 15,-1 0-15,-25 0 0,26 0 16,0 0-16,0 0 0,0 0 0,0 0 15,-1 0-15,-25 0 16,-1 0-16,27 0 0,-26 0 0,-1 0 0,27 0 16,-26 0-16,25 0 0,-25 0 15,26 0-15,-27 0 0,1 0 0,-1 0 16,1 0-16,-1 0 0,1 0 0,-1 0 16,1 0-1,-1 0-15,0 0 0,1 0 0,-1 0 0,1-27 16,26 27-16,-27-26 15,27 26-15,-26 0 0,-1 0 0,27 0 16,-27 0-16,27 0 16,0 0-16,-26 0 0,-1 0 0,1 0 0,26 0 15,-1 0-15,-25 0 0,26 0 0,0 0 16,-27 0-16,27 0 16,-26 0-16,25 0 0,1 0 0,-26 0 0,-1 0 15,1 0-15,-1 0 16,27 0-16,0 0 0,-26 0 0,25 0 15,-25 0-15,26 0 0,0 0 16,-27 0-16,27 0 0,0 0 0,0 0 16,0 0-16,0 0 15,-27 0-15,27 0 0,-26 0 0,26 0 0,-1 0 16,1 0-16,-26 0 0,26 0 0,-27 0 0,1 0 16,-1 0-16,27 0 0,-27 0 15,27 0-15,-26 0 0,-1 0 0,27 0 16,-26-27-16,-1 27 15,1 0-15,-1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4:51.1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0,'26'27'110,"-26"-1"-95,27 1 17,-1-27-17,1 0-15,-1 0 0,27 0 16,0 0 0,0 0-16,-27 0 0,27 0 0,0 0 0,0 0 15,0 0-15,-27 0 0,27 0 16,0 0-16,53 0 0,-79 0 0,25 0 0,1 0 15,0 0-15,-26 0 16,26 0-16,0 0 0,-27 0 0,0 0 0,1 0 16,-1 0-16,27 0 0,-26 0 0,-1 0 0,27 0 15,-26 0 1,26 0-16,-27 0 0,27 0 0,0 0 0,0 0 0,0 0 16,0 0-1,-1 0-15,28 0 0,-27 0 0,0 0 0,0 0 16,0 0-16,-27 0 0,27 0 15,0 0-15,-27 0 0,27 0 0,0 0 0,-26 0 16,25 0-16,-25 0 16,26 0-16,0 0 0,-27 0 0,27 0 15,-26 0-15,-1 0 0,1 0 0,-1 0 0,27 0 16,0 0-16,-27 0 0,27 0 16,-26 0-16,-1 0 0,1 0 0,25 0 0,1 0 15,0 0-15,0 0 16,0 0-16,0 0 0,0 0 0,0 0 15,0 0-15,0 0 0,0 0 16,0 0-16,-1 0 0,1 0 0,0 0 0,0 0 16,-26 0-16,26 0 0,0 0 0,-1 0 0,1 0 15,0 0-15,0 0 16,0 0-16,0 0 0,26 0 0,-52 0 0,52 0 16,-26 0-16,-26 0 0,-1 0 15,27 0-15,-27 0 0,27 0 0,0 0 0,-26 0 16,26 0-16,0 0 15,-1 0-15,-25 0 0,-1 0 0,27 0 16,-26 0-16,-1 0 0,27 0 16,-26 0-16,26 0 0,-1 0 0,1 0 0,0 0 15,-26 0-15,-1 0 0,27 0 0,0 0 0,0 0 16,26 0-16,-26 0 16,0 0-16,27 0 0,-28 0 0,1 0 0,27 0 15,26 0-15,-27 0 0,-26 0 16,26 0-16,1 0 0,-1 0 0,27 0 0,-27 0 15,1 0-15,-1 0 16,0 0-16,27 0 0,-26 0 0,-1 0 0,0 0 16,1 0-16,-27 0 0,-1 0 0,1 0 0,27 0 15,-27 0-15,0 0 16,0 0-16,-1 0 0,-25 0 0,-1 0 0,27 0 0,-26 0 16,26 0-1,-27 0-15,1 0 0,-1 0 0,0 0 16,1 0-16,-1 0 15,1 0-15,-1 0 0,27 0 0,-26 0 32,-1 0-32,1 0 0,-1 0 0,1 0 0,-1 0 15,0 0-15,1 0 0,-1 0 0,1 0 0,-1 0 16,27 0-16,-26 0 16,-1 0-16,1 0 0,-1 0 0,0 0 0,1 0 15,-1 0 1,1 0-1,-1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6:43.2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0 163 0,'26'0'187,"1"0"-187,-1 0 0,0 0 0,1 0 0,26 0 16,0 0-16,-27 0 15,1 0-15,-1 0 0,1 0 0,-1 0 16,1 0-16,25 0 16,-25 0-16,-1 0 0,1 0 0,-1 0 15,1 0-15,26 0 16,-27 0 0,1 0-16,-1 0 0,0 0 15,1-27 1,-1 1-16,1 26 0,-1 0 0,1 0 15,-1 0-15,1 0 16,-1 0-16,1 0 0,-1 0 16,1 0-16,-1 0 15,0 0-15,1 0 0,-1 0 0,1 0 0,-1 0 16,1 0-16,-1 0 0,1 0 16,-1 0-16,1 0 0,-1 0 15,0 0-15,1 0 0,-1 0 16,1 0-16,-1 0 0,1 0 15,-1 0-15,1 0 0,-1 0 0,1 0 16,-1 0-16,1 0 16,-1 0-16,0 0 0,1 0 0,-1-27 15,1 27-15,-1 0 0,1 0 0,-1 0 0,1 0 16,-1 0-16,1 0 16,-1-26-16,27 26 0,-27 0 0,27 0 15,-26 0-15,-1 0 16,27 0-16,-26 0 0,-1-27 0,1 27 15,25 0-15,1 0 16,-26 0-16,-1 0 16,1 0-16,-1 0 0,1 0 0,-1 0 0,27 0 15,-27 0-15,1 0 16,-1 0-16,1 0 0,-1 0 16,27 0-16,-26 0 0,26 0 0,-27 0 15,1 0-15,25 0 0,-25 0 0,26 0 16,-27 0-16,1 0 15,-1 0-15,27 0 0,-26 0 16,25 0-16,1 0 0,-26 0 16,-1 0-16,1 0 0,-1 0 0,1 0 15,26 0-15,-27 0 0,1 0 0,-1 0 16,0 0-16,1 0 16,-1 0-16,1 0 0,-1 0 0,1 0 15,-1 0-15,1 0 16,-1 0-16,1 0 0,-1 0 0,0 0 15,1 0-15,26 0 16,-27 0 0,1 0-16,-1 0 0,1 0 0,-1 0 15,1 0 1,-1 0-16,1 0 16,-1 0-16,0 0 0,1 0 15,-1 0-15,1 0 16,-1 0 15,1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6:45.8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0,'26'0'125,"27"0"-109,-26 0-16,-1 0 0,27 0 0,0 0 0,0 0 15,0 0-15,0 0 0,0 0 16,0 0-16,-1 0 0,1 0 16,-26 0-16,-1 0 0,1 0 0,26 0 0,-27 0 0,27 0 15,-26 0-15,-1 0 16,27 0-16,-27 0 0,27 0 0,-26 0 15,26 0-15,-27 0 16,1 0-16,-1 0 0,27 0 16,-27 0-16,1 0 0,26 0 0,-27 0 15,27 0-15,-26 0 16,-1 0-16,1 0 0,-1 0 0,27 0 16,-27 0-16,1 0 0,-1 0 15,1 0-15,-1 0 0,1 0 0,-1 0 16,1 0-16,-1 0 15,0 0-15,1 0 0,-1 0 0,1 0 16,-1 0-16,1 0 16,-1 0-16,1 0 0,-1 0 0,1 0 0,-1 0 15,1 0-15,-1 0 0,0 0 0,1 0 16,26 0-16,0 0 16,-27 0-16,1 0 0,-1 0 0,27 0 15,-27 0 1,1 0-16,-1 0 0,27 0 0,-26 0 0,-1 0 0,1 0 15,-1 0-15,1 0 16,-1 0-16,1 0 0,25 0 0,1 0 16,-26 0-16,26 0 0,-27 0 15,27 0-15,0 0 0,-27 0 0,27 0 16,-26 0-16,26 0 0,0 0 16,-27 0-16,27 0 0,-26 0 15,25 0-15,1 0 0,-26 0 0,26 0 16,-27 0-16,27 0 0,0 0 15,-27 0-15,27 0 0,-26 0 0,26 0 16,0 0 0,-27 0-16,27 0 0,-26 0 0,25 0 0,1 0 15,-26 0-15,-1 0 0,27 0 0,-26 0 16,-1 0-16,27 0 16,-27 0-16,27 0 0,-26 0 0,-1 0 0,1 0 15,-1 0 1,1 0-16,26 0 0,-27 0 15,1 0-15,-1 0 16,0 0-16,1 0 16,-1 0-16,1 0 0,-1 0 15,1 0-15,-1 0 0,1 0 0,-1 0 16,1 0-16,25 0 0,-25 0 16,-1 0-16,1 0 0,-1 0 15,1 0-15,-1 0 0,1 0 0,-1 0 0,1 0 16,-1 0-16,1 0 15,-1 0-15,0 0 0,1 0 0,-1 0 16,1 0 0,-1 0-16,1 0 15,-1 0 17,1 0-32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36:48.5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0,'-27'0'63,"27"27"-1,27-27-46,-1 0-16,1 0 0,-1 0 0,27 0 15,-26 0-15,26 0 0,-1 0 16,-25 0-16,-1 0 0,1 0 0,26 0 16,-53 26-16,26-26 0,1 0 0,-1 0 0,27 0 0,-27 0 15,27 0 1,-26 0-16,26 0 0,-27 0 16,1 0-16,-1 0 0,1 0 0,-1 0 0,1 0 15,25 0-15,-25 0 0,26 0 0,-27 0 16,1 0-16,-1 0 15,1 0-15,-1 0 0,1 0 0,-1 0 16,0 0-16,1 0 0,-1 0 16,1 0-16,-1 27 0,1-1 15,-1-26-15,1 0 0,-1 0 16,1 0-16,-1 0 16,1 0-1,-1 0 1,0 0-16,1 0 47,-1 0 93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45:09.6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0,'26'0'218,"27"0"-218,0 0 0,0 0 16,-26 0-16,25 0 0,1 0 0,-26 0 16,26 0-16,-27 0 0,27 0 0,0 0 0,-27 0 15,27 0-15,-26 0 16,26 0-16,-27 0 0,1 0 0,-1 0 16,1 0-16,-1 0 15,1 0-15,-1 0 0,0 0 0,1 0 16,-1 0-16,1 0 0,-1 0 15,1 0-15,-1 0 16,1 0-16,-1 0 0,1 0 0,-1 0 16,0 0-16,1 0 0,-1 0 15,1 0-15,-1 0 0,1 0 0,-1 0 16,27 0 0,-26 0-16,-1 0 0,1 0 15,-1 0-15,0 0 0,1 0 0,-1 0 16,1 0-1,-1 0-15,1 0 0,-1 0 16,1 0-16,-1 0 0,1 0 16,-1 0-16,0 0 0,27 0 15,-26 0-15,-1 0 0,1 0 16,-1 0-16,1 0 0,-1 0 0,1 0 16,26 0-1,-27 0-15,0 0 0,1 0 0,26 0 0,-27 0 16,27 0-16,-26 0 0,-1 0 0,27 0 15,-27 0-15,1 0 16,-1 0-16,1 0 0,-1 0 0,1 0 0,-1 0 16,1 0-16,-1 0 15,1 0-15,-1 0 0,1 0 0,-1 0 16,27 0 0,-27 0-16,1 0 0,-1 0 0,1 0 15,-1 0-15,1 0 0,-1 0 0,1 0 16,-1 0-16,0 0 15,1 0-15,26 0 0,-27 0 0,1 0 16,-1 0-16,1 0 0,-1 0 16,1 0-16,-1 0 0,1 0 0,25 0 0,-25 0 15,-1 0 1,27 0-16,-26 0 0,-1 0 0,27 0 16,-26 0-16,25 0 0,-25 0 15,-1 0-15,1 0 0,-1 0 0,1 0 16,-1 0-16,1 0 0,-1 0 0,1 0 0,-1 0 15,1 0-15,-1 0 0,0 0 16,1 0-16,-1 0 0,1 0 0,-1 0 16,1 0-16,-1 0 15,1 0-15,26 0 0,-27 0 0,0 0 16,1 0-16,-1 0 16,1 0-16,-1 0 0,1 0 0,-1 0 15,1 0-15,-1 0 0,1 0 0,-1 0 16,1 0-1,-1 0-15,0 0 16,1 0-16,-1 0 0,1 0 16,-1 0-16,1 0 0,-1 0 15,1 0-15,-1 0 16,27 0-16,-27 0 0,1 0 16,-1 0-16,1 0 15,-1 0-15,1 0 0,-1 0 0,1 0 16,-1 0-16,1 0 15,-1 0-15,1 0 0,-1 0 16,0 0-16,1 0 0,-1 0 0,27 0 16,-26 0-16,26 0 0,-27 0 15,1 0-15,25 0 0,1 0 16,-26 0-16,26 0 0,-27 0 16,27 0-16,0 0 0,-26 0 15,25 0-15,-25 0 0,-1 0 0,1 0 0,-1 0 0,1 0 16,-1 0-16,1 0 0,-1 0 15,1 0-15,-1 0 0,27 0 0,-27 0 16,1 0-16,-1 0 16,1 0-16,-1 0 0,1 0 0,-1 0 15,1 0-15,-1 0 0,27 0 0,0 0 16,-27 0-16,1 0 0,26 0 0,-27 0 16,1 0-16,-1 0 15,1 0-15,25 0 0,1 0 0,-26 0 0,26 0 16,-27 0-16,1 0 0,26 0 0,-27 0 0,27 0 15,-27 0-15,1 0 0,-1 0 16,27 0-16,-26 0 0,-1 0 16,1 0-16,-1 0 0,1 0 15,-1 0-15,0 0 0,1 0 0,-1 0 16,1 0 0,-1 0-16,1 0 0,-1 0 15,1 0-15,-1 0 0,1 0 16,-1 0-1,1 0-15,-1 0 16,0 0-16,1 0 0,-1 0 16,1 0-16,-1 0 0,1 0 31,-1 0-31,1 0 0,-1 0 16,1 0-16,-1 0 15,0 0-15,1 0 0,-1 0 16,1 0-1,-1 0-15,1 0 16,26 0-16,-27 0 0,1 0 16,-1 0-1,1 0-15,-1 0 0,0 0 0,27 0 16,0 0 0,-26 0-16,-1 0 15,27 0-15,-26 0 0,-1 0 0,0 0 0,1 0 0,26 0 16,-27 0-16,27 0 0,-26 0 15,-1 0-15,1 0 0,-1 0 0,1 0 0,25 0 16,-25 0-16,-1 0 16,1 0-1,-1 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45:11.6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0,'27'0'141,"-1"0"-141,27 0 0,-27 0 0,1 0 15,26 0-15,-27 0 0,1 0 16,26 0-16,-27 0 0,27 0 16,0 0-16,-27 0 0,1 0 15,26 0-15,-27 0 0,1 0 0,26 0 0,0 0 16,-27 0-16,0 0 0,27 0 0,-26 0 15,-1 0-15,1 0 0,-1 0 0,27 0 16,-26 0-16,26 0 0,-27 0 0,0 0 0,1 0 16,-1 0-16,27 0 15,-26 0-15,-1 0 0,1 0 16,-1 0-16,1 0 0,-1 0 0,0 0 16,1 0-16,26 0 15,-27 0-15,1 0 0,-1 0 0,1 0 0,-1 0 16,1 0-16,26 0 15,-27 0-15,0 0 0,1 0 0,-1 0 16,1 0-16,-1 0 0,27 0 16,-26 0-16,-1 0 0,1 0 15,-1 0-15,0 0 0,1 0 0,-1 0 16,1 0-16,-1 0 0,1 0 0,26 0 16,-27 0-16,1 0 15,-1 0-15,1 0 0,25 0 0,-25 0 16,-1 0-16,1 0 0,-1 0 15,1 0-15,-1 0 0,27 0 16,-26 0-16,25 0 0,-25 0 0,-1 0 16,1 0-16,26 0 0,-27 0 15,1 0-15,-1 0 0,27 0 0,-26 0 0,-1 0 16,0 0-16,1 0 16,-1 0-16,1 0 0,26 0 0,-27 0 15,1 0-15,-1 0 0,1 0 16,-1 0-16,0 0 0,1 0 15,-1 0-15,1 0 16,-1 0-16,1 0 0,-1 0 16,1 0-16,-1 0 0,1 0 15,-1 0-15,1 0 16,-1 0-16,0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47:03.0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0,'27'0'110,"25"0"-110,-25 0 15,-1 0-15,1 0 16,26 0-16,-27 0 0,1 0 0,-1 0 0,27 0 16,0 0-16,53 0 15,-80 0-15,54 0 0,-27 0 16,-1 0-16,1 0 0,-26 0 0,79 0 15,-80 0-15,1 0 16,-1 0-16,27 0 0,-27 0 0,1 0 0,-1 0 16,1 0-16,-1 0 15,1 0-15,-1 0 0,27 0 0,-26 0 16,-1 0 0,0 0-16,27 0 0,-26 0 0,-1 0 15,1 0-15,-1 0 0,1 0 0,26 0 16,-1 0-1,-25 0-15,-1 0 0,1 0 0,-1 0 16,1 0 0,26 0-16,26 0 15,-52 0 1,-1 0-16,0 0 0,1 0 0,-1 0 16,1 0-16,-1 0 15,27 0-15,0 0 16,-26 0-16,-1 0 0,0 0 31,1 0-31,-1 0 16,1 0-16,-1 0 15,1 0-15,-1 0 16,1 0 0,-1 0-16,1 0 0,-1 0 15,1 0 16,-1 0-15,0 0 0,1 0 31,-1 0 46,1 0-93,-1 0 16,1 0-16,-1 0 16</inkml:trace>
  <inkml:trace contextRef="#ctx0" brushRef="#br0" timeOffset="1010">3704 0 0,'27'27'46,"-1"-1"-30,27-26 15,-26 0-31,25 0 16,1 0-16,-26 0 0,79 0 16,-53 0-16,26 0 0,-26 0 0,26 0 0,1 0 15,-1 0-15,53 0 16,-52 0-16,-27 0 0,26 27 0,0-27 0,1 26 15,52 0-15,-79-26 0,0 0 0,0 0 0,26 0 16,27 0 0,-80 0-16,27 0 0,-26 0 0,26 0 15,26 0 1,-52 0-16,-1 0 0,27 0 0,26 0 16,-52 0-1,-1 0-15,1 0 0,-1 0 0,1 0 16,25 0-16,-25 0 0,-1 0 0,1 0 15,-1 0 1,1 0-16,-1 0 0,1 0 0,-1 0 16,1 0-1,-1 0-15,1 0 16,-1 0 0,0 0-16,1 0 31,-1 0-31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8:47:06.5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34 0 0,'-27'0'47,"27"27"-31,0-1-16,0 1 0,0 26 16,0-27-16,0 27 15,0-27-15,0 1 0,0 52 0,0 1 16,0-54-16,0 1 0,27 25 0,-27-25 15,26 26-15,-26 0 16,0 26-16,0-26 0,0-27 0,0 1 16,0 26-16,0 0 15,0 0-15,0 0 0,0 0 16,0 26 0,0-53-16,0 1 15,0-1-15,0 1 16,27 26-16,-1 0 0,-26-1 15,0-25-15,0-1 0,0 1 0,27-1 16,-27 54 0,0-54-16,0 1 0,0-1 0,26 27 15,1-27-15,-27 27 16,0-26-16,0-1 0,0 1 16,0-1-16,0 1 0,0-1 15,0 1-15,0 25 16,26-25-16,-26-1 0,0 1 15,0 26 1,27-27-16,-27 27 16,0-26-1,0-1-15,0 1 16,0-1-16,0 0 0,0 1 16,0-1-16,0 27 0,0-26 15,26 52-15,-26-52 16,0-1-1,27 0-15,-1 1 0,-26-1 0,0 1 16,0-1 0,0 1-16,0-1 0,0 1 15,0-1 1,0 1-16,0-1 31,26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40:54.9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0,'0'27'156,"26"-27"-140,27 26-16,0-26 0,27 0 0,-27 0 0,52 0 16,-25 0-16,26 0 0,26 26 15,-53-26-15,1 27 0,-27-27 0,26 0 0,-26 0 16,0 26-16,0-26 15,0 0-15,26 0 0,0 27 0,-52-27 0,79 53 16,-53-53-16,0 0 0,-1 0 0,-25 0 0,26 26 16,0-26-16,0 0 0,0 0 15,-1 0-15,1 0 0,0 0 0,-26 0 0,26 0 16,0 0-16,0 0 16,-27 0-16,27 0 0,-27 0 0,1 0 15,-1 0-15,1 0 0,26 0 16,-27 0-16,1 0 0,-1 0 0,0 0 0,1 0 15,-1 0-15,27 0 0,-26 0 0,26 0 16,-27 0-16,1 0 16,-1 0-16,1 0 0,-1 0 0,0 27 15,1-27-15,-1 0 0,27 0 16,-26 0-16,26 26 0,-27-26 0,1 0 16,-1 0-16,27 27 0,-27-27 15,27 26-15,0-26 0,-26 0 0,-1 0 0,27 0 16,0 0-16,53 27 0,-53-27 15,-27 0-15,27 0 0,0 0 0,0 0 0,-27 0 16,27 0-16,0 0 0,0 0 0,0 26 0,0-26 16,-27 26-16,1-26 15,-1 0-15,27 0 0,-26 0 0,-1 0 0,1 0 16,-1 0-16,1 0 16,-1 0-16,0 0 0,1 0 46,-1 0-30,27 0 47,0 0-63,0 0 15,27 0-15,-1 0 0,-26 0 0,53 0 0,-27 0 16,0 0-16,27 0 15,0 0-15,0 0 0,26 0 0,-52 0 0,25 0 16,54 0-16,26 0 0,-26 0 0,0 0 16,-80 0-16,54-26 0,-28 26 0,28-53 15,-1 27-15,-53 26 0,1 0 0,52 0 0,-53 0 16,27 0-16,0 0 16,-80 0-16,80 0 0,-53 0 0,-26 0 0,26 0 15,0 0-15,52 0 0,-78 0 16,26 0-16,53 0 0,-80 0 0,80 0 0,-27 0 15,1 0-15,-27 0 16,26 0-16,-26 0 0,26 0 0,-26 0 0,26 0 16,27 0-16,-26 0 0,-1 0 0,-26 0 0,26 0 15,1 0-15,-27 0 0,52 0 16,-25 0-16,-27 0 0,26 0 0,1 0 0,-1 0 16,0 0-16,27 0 15,-27 0-15,-26 0 0,27 0 0,-27 0 0,26 0 16,0 0-16,-26 0 0,27 0 15,26 0-15,-54 0 0,-25 0 0,79 0 0,-53 0 16,26 0-16,-26 0 0,26 0 0,-26 0 0,27 0 16,-27 0-16,26 0 15,0 0-15,-26 0 0,27 0 0,25 0 0,-52 0 16,27 0-16,-1 0 0,-26 0 16,26 0-16,1 0 0,26 0 0,-80 0 0,80 0 15,-53 0-15,26 0 16,1 0-16,-28 0 0,28 0 0,-27 0 0,26 0 15,-26 0-15,26 0 0,27 0 16,-53 0-16,27 0 0,-28 0 0,1 0 0,27 0 16,-27 0-16,26 0 0,0 0 0,1 0 0,-27 0 15,26 0-15,-26 0 16,53 0-16,-27 0 0,-26 0 0,27 0 0,-28 0 16,1 0-16,27 0 0,-27 0 15,0 0-15,-1 0 0,1 0 0,-26 0 0,26 0 16,0 0-16,0 0 15,0 0-15,-27 0 0,27 0 0,0 0 0,-27 0 16,27 0-16,-26 0 0,26 0 0,-27 0 16,27 0-16,0 0 15,-27 0-15,1 0 0,26 0 0,-27 0 0,1 0 16,-1 0 0,1 0-16,-1 0 0,0 0 0,1 0 15,-1 0 1,1 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9:05:12.3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0 121 0,'0'-27'109,"26"27"-109,1 0 0,26 0 16,0 0-16,0 0 0,-1 0 16,28 0-16,-27 0 15,0 0-15,26 0 0,-26 0 0,26 0 0,-26 0 16,27 0-16,-1 0 0,27 0 0,-27 0 0,1 0 15,-27 0-15,26 0 16,0 0-16,27 0 0,-53 0 0,26 0 16,-26 0-16,27 0 0,-27 0 0,26 0 15,-26 0-15,26 0 0,-26 0 0,-26 0 0,26 0 16,-1 0-16,1 0 0,-26 0 0,26 0 0,0 0 16,0 0-16,-27 0 15,27 0-15,0 0 0,0 0 0,-27 0 0,1 0 16,26 0-16,0 0 0,-1 0 15,1 0-15,0 0 0,0 0 0,0 0 0,0 0 16,0 0-16,0 0 0,0 0 16,-27 0-16,27 0 0,-26 0 0,26 0 0,-1 0 15,1 0-15,0 0 16,0 0-16,0 0 0,0 0 0,0 0 16,0 0-16,0 0 0,0 0 0,-27 0 0,27 0 15,0 0-15,0 0 16,0 0-16,0 0 0,0 0 0,0 0 15,0 0-15,-1 0 0,1 0 16,0 0-16,0 0 0,-26 0 0,78 0 0,-52 0 16,-26 0-16,79 0 15,-53 0-15,26 0 0,-26 0 0,0 0 16,0 0-16,26 0 0,-26 0 0,0 0 0,0 0 0,26 0 16,-26 0-16,27 0 0,-28 0 15,28 0-15,-27 0 0,26 0 0,-26 0 0,26 0 16,-26 0-16,27 0 15,26 0-15,-80 0 0,27 0 0,53 0 0,-53 0 16,26 0-16,0 0 0,-26 0 16,27 0-16,-27 0 0,26 0 0,-26 0 0,26 0 15,-26 0-15,27 0 16,-28 0-16,1 0 0,27 0 0,-27 0 0,0 0 16,26 0-16,-26 0 0,0 0 15,0 0-15,0 0 0,0 0 0,26 0 0,-26 0 16,0 0-16,0 0 0,-27 0 0,27 0 0,0 0 15,26 0 1,-26 0-16,0 0 0,0 0 0,0 0 0,0 0 16,0 0-16,0 0 0,-27 0 15,1 0-15,-1 0 0,1 0 0,-1 0 0,1 0 16,-1 0-16,0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9:08:34.9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0 424 0,'52'0'47,"1"0"-47,27 0 0,-1 0 15,-26 0-15,79 0 16,-52 0-16,-1 0 0,53 0 0,54 0 0,131-27 16,1 27-16,26-26 0,-80-27 15,-52 53-15,-27-26 0,80-1 0,-54-26 0,27 27 16,-26-1-16,-53 27 0,26-53 16,-79 53-16,79-26 0,-79-1 0,53 27 0,-27 0 15,-26 0-15,26 0 0,-26 0 0,26 0 16,-26 0-16,0 0 0,-27 0 15,1 0-15,-1 0 0,0 0 0,27 0 0,-53-26 16,0 26-16,0-27 16,-27 27-16,1 0 0,-1 0 15,1 0-15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9:11:59.0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0 229 0,'26'0'188,"0"0"-172,27 0-16,53 0 0,-79 0 15,-1 0-15,27 0 0,-27-26 16,80-1-16,-79 27 0,-1 0 15,1 0-15,26 0 16,-27 0-16,1 0 0,-1 0 16,27 0-16,-27 0 15,1 0-15,-1 0 0,27 0 0,-26 0 16,-1 0-16,27 0 16,-27 0-16,1 0 0,-1 0 15,1-26-15,-1 26 0,1 0 16,-1 0-16,1 0 15,-1-27-15,1 27 0,52-26 16,-53 26-16,1 0 0,-1 0 0,1 0 16,-1 0-16,1 0 15,-1 0-15,1 0 0,-1 0 16,1 0-16,-1 0 0,0 0 0,1 0 16,-1 0-16,1 0 0,26 0 0,-27 0 0,27 0 15,-26 0-15,-1 0 16,1 0-16,25 0 0,-25 0 0,26 0 15,0 0-15,-27 0 16,27 0-16,-26 0 0,-1 0 0,0 0 0,1 0 16,-1 0-16,27 0 0,-26 0 0,26 0 0,-27 0 15,1 0-15,26 0 16,-27 0-16,27 0 0,0 0 0,-27 0 16,27 0-16,-26 0 0,-1 0 0,1 0 15,25 0-15,-25 0 0,-1 0 0,1 0 0,-1 0 16,1 0-1,26 0-15,-27 0 0,1 0 0,-1 0 16,1 0-16,-1 0 0,0 0 0,1 0 0,26 0 16,-27 0-16,1 0 15,-1 0-15,1 0 0,-1 0 0,1 0 16,-1 0-16,27 0 16,-27 0-16,27 0 0,-26 0 15,-1 0 1,1 0-16,-1 0 0,1 0 15,-1 0-15,1 0 16,-1 0-16,0 0 16,1 0-16,-1 0 0,1 0 0,26 0 15,-27 26-15,1-26 0,26 27 0,-27-27 16,0 0-16,27 0 16,-26 0-16,26 26 15,-27-26 1,1 0-16,-1 0 31,1 0 0,-1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9:28:31.7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0 312 0,'53'0'78,"0"0"-78,0 0 0,52 0 0,1 0 16,-26 0-16,25 0 0,28 0 16,-27 0-16,79 0 0,-79 0 0,-27-26 0,53 26 15,-52-26-15,52-1 16,-26 27-16,26 0 0,-53-26 0,1 26 0,26-53 15,-1 26-15,-25 27 0,52 0 16,-53-26-16,1 26 0,26-27 16,0 27-16,-27 0 0,53 0 0,-52 0 0,-1-26 0,53 26 0,-52 0 15,-1 0-15,0 0 16,27 0-16,-53 0 0,26 0 0,-26 0 0,27 0 16,-1 0-16,1 0 0,-28 0 15,28 0-15,26 0 0,-27 0 0,-26 0 0,26 0 16,-26 0-16,27 0 15,-1 0-15,0 0 0,27 0 0,0 0 0,-27 0 16,27 0-16,-26 0 0,-27 0 16,-1 0-16,28 0 0,-27 0 0,0 0 0,26 26 15,0-26-15,27 27 0,-79-27 0,79 26 0,-27-26 16,-26 0-16,0 27 16,0-27-16,0 0 0,-1 0 0,1 0 0,0 26 15,-26-26-15,-27 27 0,53-27 16,-27 0-16,1 0 0,-1 0 0,1 26 0,-1-26 31,0 0-31,1 0 0,-1 0 16,1 0-16,-1 27 31,-26-1-31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9:29:36.3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0,'27'0'94,"26"0"-94,-1 0 16,28 0-16,26 26 0,-27-26 0,0 0 0,54 0 15,-54 0-15,27 0 16,26 0-16,-52 0 0,131 0 0,1 0 0,52 0 16,-52 0-16,-53 0 0,0 0 0,-27 0 15,27 0-15,-1 0 0,1 0 0,-27 0 16,27 0-16,-53 0 0,26 0 0,-26 0 0,26 0 16,-52 0-16,-1 0 15,1 0-15,-1 0 0,27 0 0,-27 0 0,1 0 16,-1 0-16,-26 0 0,0 0 15,0 0-15,0 0 0,0 0 0,-1 0 16,28 0-16,-27 0 0,26 0 16,0 0-16,-26 0 0,27 0 0,26 0 0,-27 0 15,-26 0-15,26 0 0,-26 0 0,27 0 0,-1 0 16,0 0-16,27 0 0,-53 0 16,26 0-16,1 0 0,-1 0 0,53 0 0,-52 0 15,-1 0-15,1 0 16,-27 0-16,26 0 0,27 0 0,-27 0 15,0 0-15,-26 0 0,0 0 0,0 0 16,27 0-16,-27 0 0,-1 0 0,1 0 0,-26 0 16,-1 0-16,27 0 15,-26 0-15,26 0 0,-1 0 0,-25 0 0,-1 0 16,1 0-16,-1 0 0,1 0 0,-1 0 16,1 0-16,-1 0 15,1 0 1,-1 0-1,1 0 1,-1 0 0,0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16:45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0,'26'0'62,"1"0"-62,-1 0 16,1 0-16,-1 0 0,1 0 0,26 0 15,-27 0-15,27 0 0,-27 0 0,27 0 0,-26 0 16,-1 0-16,1 0 16,-1 0-16,27 0 0,-26 0 0,25 0 0,1 0 15,0 0-15,-26 0 16,-1 0-16,27 0 0,-26 0 0,26 0 0,-1 0 15,-25 0-15,-1 0 0,27 0 16,-26 0-16,26 0 0,0 0 0,-1 0 0,-25 0 16,-1 0-16,27 0 0,0 0 0,0 0 0,0 0 15,0 0-15,0 0 16,0 0-16,0 0 0,-27 0 0,1 0 0,-1 0 0,27 0 16,0 0-16,-27 0 15,27 0-15,-26 0 0,-1 0 0,1 0 0,-1 0 16,1 0-16,-1 0 0,1 0 15,-1 0-15,27 0 0,-27 0 16,1 0-16,-1 0 0,1 0 0,-1 0 16,1 0-16,-1 0 15,1 0-15,-1 0 0,0 0 0,1 0 16,26 0-16,-27 0 16,27 0-16,-26 0 15,-1 0-15,1 0 0,-1 0 16,1 0-16,-1 0 0,0 0 0,1 0 15,26 0 1,-27 0-16,1 0 0,-1 0 0,1 0 16,-1 0-16,1 0 0,-1 0 15,0 0-15,1 0 16,-1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16:48.1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0,'0'26'0,"53"-26"16,-27 0-16,54 0 0,-28 0 0,1 0 15,27 0-15,-1 0 0,-26 0 16,26 0-16,1 0 0,26 0 0,-27 0 0,0 0 16,1 0-16,52 0 15,-53 0-15,27 0 0,0 0 0,0 0 16,-27 0-16,54 0 0,-28 0 0,1 0 15,0 0-15,-27 0 0,27 0 0,-79 0 0,79 0 16,-53 0-16,-27 0 0,27 0 0,0 0 0,-27 0 16,27 0-16,0 0 15,0 0-15,-27 0 0,1 0 0,-1 0 0,27 0 16,-26 0-16,-1 0 16,27 0-16,-26 0 0,-1 0 0,1 0 0,-1 0 15,27 0-15,-27 0 16,27 0-16,0 0 0,-26 0 0,-1 0 15,1 0-15,-1 0 16,27 0-16,-27 0 0,1 0 0,-1 0 0,1 0 16,26 0-16,-27 0 15,1 0-15,-1 0 16,1 0-16,25 0 0,1 0 0,-26 0 0,-1 0 16,27 0-16,0 0 0,0 0 15,0 27-15,-27-27 0,1 0 0,26 0 0,-27 0 16,27 0-16,0 0 15,0 0-15,0 0 0,-27 0 0,1 0 0,26 0 16,0 0-16,0 0 0,-1 26 0,1-26 16,0 27-16,27-27 0,-27 0 0,26 0 15,27 0-15,-53 0 0,26 0 0,-26 0 0,26 0 16,1 0-16,52 0 16,-53 0-16,1 0 0,-1 0 0,53 0 0,-52 0 15,26 0-15,0 0 0,-27 0 16,0 0-16,1 0 0,-1 0 0,53 0 0,-26 0 15,26 0-15,-26 0 16,0 0-16,-79 0 0,78 0 0,-25 0 0,26 0 16,26 0-16,27 0 0,-80 0 0,0 0 0,54 0 15,-27 0-15,26 0 0,-53 0 16,1 0-16,-1 0 0,27 0 0,-80 0 0,27 0 16,0 0-16,0 0 15,26 0-15,27 0 0,-26 0 0,-1 0 16,-26 0-16,26 26 0,1-26 0,25 27 15,-25-27-15,52 26 0,-53-26 0,1 0 0,-1 0 16,1 0-16,25 0 0,1 0 0,27 0 0,-28 0 16,-25 0-16,52 0 15,-53 0-15,1 0 0,-27 0 0,26 0 0,0 0 16,27 0-16,-26 0 0,-1 0 16,0 0-16,1 0 0,26 0 15,-27 0-15,0 0 0,-26 0 0,27 0 16,-27 0-16,26 0 0,-26 0 0,26 0 0,-26 0 15,53 0-15,-80 0 0,27 0 0,0 0 0,0 0 16,0 0-16,27 0 0,-28 0 16,1 0-16,27 0 0,-27 0 0,52 0 0,-25 0 15,-1 0-15,1 0 16,-1 0-16,27 0 0,-27 0 0,1 0 0,-28 0 16,28 0-16,-27 0 15,26 0-15,-26 0 0,26 0 0,-26 0 0,0 0 16,0 0-16,0 0 0,0 0 15,-27 0-15,27 0 0,-26 0 0,-1 0 0,27 0 16,-26 0-16,26 0 0,0 0 0,-27 0 0,27 0 16,-27 0-16,1 0 15,-1 0-15,27 0 0,-26 0 16,-1 0 0,1 0-16,-1 0 15,0 0 1,1 0 78,-1 0-94,27 0 15,-26 0-15,26 0 0,0 0 0,0 0 0,-1 0 16,-25 0-16,-1 0 0,27 0 15,0 0-15,0 0 0,-26 0 0,25 0 16,1 0-16,-26 0 0,-1 0 16,1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17:08.5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0,'27'0'109,"-1"0"-109,1 0 0,-1 0 16,27 0-16,0 0 0,0 0 15,-27 0-15,27 0 0,0 0 0,27 0 0,-28 0 16,1 0-16,27 0 16,-27 0-16,26 0 0,0 0 0,27 0 15,-53 0-15,27 0 0,-28 0 0,28 0 16,-1 0-16,1 0 0,-28 0 0,1 0 0,0 0 15,0 0-15,0 0 0,0 0 0,0 0 0,0 0 16,0 0 0,-27 0-16,1 0 0,-1 0 0,1 0 15,-1 0-15,1 0 16,-1 0-16,0 0 0,1 0 0,-1 0 0,1 0 16,-1 0-1,1 0-15,-1 0 0,1 0 16,26 0-16,-27 0 15,27 0-15,-27 0 0,1 0 16,-1 0-16,1 0 0,-1 0 0,27 0 0,-26 0 0,-1 0 16,27 0-16,-27 0 0,1 0 15,-1 0-15,27 0 0,-26 0 0,26 0 16,-27 0-16,1 0 16,26 0-16,-1 0 0,-25 0 0,26 0 0,-27 0 15,1 0-15,26 0 0,-27 0 16,27 0-16,0 0 0,0 0 15,0 0-15,0 0 0,0 0 0,-27 0 16,27 0-16,0 0 0,0 0 0,0 0 0,0 0 16,0 0-16,-1 0 0,1 0 0,0 0 0,-26 0 15,-1 0-15,27 0 0,0 0 16,-26 0-16,25 0 0,1 0 0,0 0 0,-26 0 16,79 0-1,-54 0-15,-25 0 0,26 0 0,0 0 16,0 0-16,0 0 0,0 0 15,-1 0-15,1 0 0,0 0 0,-26 0 0,-1 0 0,1 0 16,26 0-16,-1 0 0,-25 0 0,26 0 0,0 0 16,0 0-1,0 0-15,-27 0 0,27 0 0,0 0 0,-27 0 16,1 0-16,26 0 0,0 0 16,0 0-16,-1 0 0,-25 0 0,26 0 15,0 0-15,0 0 0,-27 0 16,1 0-16,-1 0 0,1 0 0,-1 0 0,0 0 15,1 0-15,-1 0 16,1 0-16,-1 0 47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19:49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0,'53'0'218,"0"0"-218,0 0 0,-27 0 0,53 0 0,-26 0 16,27 0-16,-27 0 16,26 0-16,-26 0 0,0 0 0,26 0 0,-26 0 15,0 0-15,0 0 0,0 0 16,0 0-16,0 0 0,-27 0 0,1 0 0,25 0 15,-25 0-15,-1 0 16,27 0-16,-26 0 0,26 0 0,-27 0 16,1 0-16,26 0 0,-27 0 0,0 0 0,1 0 15,-1 0-15,1 0 16,26 0-16,-27 0 0,1 0 0,-1 0 0,1 0 16,25 0-16,-25 0 0,-1 0 15,27 0-15,-26 0 0,26 0 0,-27 0 16,1 0-16,26 0 0,-27 0 15,0 0-15,1 0 0,-1 0 0,1 0 0,-1 0 16,27 0-16,-26 0 0,-1 0 16,1 0-16,-1 0 0,0 0 15,27 0-15,-26 0 0,26 0 0,-27 0 16,1 0-16,-1 0 0,1 0 16,-1 0-16,1 0 0,25 0 0,-25 0 15,-1 0-15,1 0 16,26 0-16,-27 0 0,1 0 0,-1 0 15,27 0-15,-27 0 16,27 0-16,-26 0 0,26 0 0,0 0 0,0 0 16,0 0-16,-27 0 0,27 0 0,-27 0 15,1 0-15,-1 0 16,27 0-16,-26 0 0,26 0 0,-27 0 0,27 0 16,-27 0-16,27 0 15,-26 0-15,-1 0 0,1 0 0,-1 0 16,1 0-16,-1 0 15,1 0-15,25 0 0,-25 0 0,-1 0 16,27 0-16,0 0 0,-26 0 0,26 0 0,-27 0 16,27 0-16,0 0 0,-27 0 15,27 0-15,0 0 0,0 0 0,0 0 16,0 0-16,0 0 0,0 0 16,-27 0-16,27 0 0,0 0 0,0 0 0,0 0 15,0 0-15,0 0 0,0 0 16,0 0-16,-1 0 0,-25 0 0,-1 0 15,27 0-15,0 0 0,-26 0 16,26 0-16,-1 0 0,-25 0 0,-1 0 0,1 0 16,26 0-16,-27 0 0,27 0 0,-26 0 0,-1 0 15,1 0-15,25 0 16,-25 0-16,26 0 0,0 0 0,0 0 0,0 0 0,-27 0 16,27 0-16,0 0 15,0 0-15,0 0 0,-27 0 0,27 0 0,0 0 16,26 0-16,-26 0 0,0 0 15,0 0-15,0 0 0,26 0 0,-26 0 0,0 0 16,27 0-16,-27 0 0,26 0 0,-26 0 16,0 0-16,26 0 0,-26 0 15,0 0-15,0 0 0,0 0 0,0 0 0,0 0 16,-27 0-16,27 0 0,-27 0 16,27 0-16,0 0 0,0 0 0,0 0 0,0 0 15,26 0-15,-26 0 16,0 0-16,0 0 0,0 0 0,0 0 0,-27 0 15,80 0-15,-53 0 0,-26 0 16,26 0-16,-1 0 0,1 0 0,0 0 16,0 0-16,27 0 0,-27 0 0,-27 0 0,27 0 0,0 0 15,0 0-15,0 0 16,0 0-16,-27 0 0,27 0 0,0 0 0,0 0 16,0 0-16,0 0 0,0 0 15,-1 0-15,1 0 0,0 0 0,0 0 16,-26 0-16,-1 0 0,27 0 15,0 0-15,0 0 0,0 0 0,0 0 16,0 0-16,0 0 0,-1 0 0,1 0 0,0 0 0,-26 0 16,26 0-16,0 0 0,52 0 15,-52 0-15,0 0 0,0 0 0,-26 0 16,26 0-16,-1 0 16,-25 0-16,-1 0 0,1 0 0,26 0 15,-27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44:21.1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181 1201 0,'26'0'78,"27"0"-78,53 0 0,0 0 0,-27 0 16,54 0-16,-27 0 15,-27 0-15,53 0 0,-52 0 0,52 0 16,-26 0-16,-27 0 0,0 0 0,27 0 16,-26 0-16,-1 0 0,0 0 0,-26 0 0,0 0 15,0 0-15,0 0 16,-26 0-16,25 0 0,1 0 0,0 0 16,0 0-16,-26 0 0,26-26 0,-27 26 15,27-27-15,0 1 0,-27 26 16,27-27-16,0 27 0,0-26 15,-26 26-15,25-27 0,1 1 0,-26 26 16,26 0-16,0-53 0,-27 26 16,1 27-16,-1-26 0,27-1 15,0 1-15,-27 26 0,1-26 0,-27-1 16,26 27-16,1 0 0,-1-26 0,1 26 16,-1-27-16,1 27 15,-27-26-15,0-1 0,26 27 16,-26-26-16,0-1 15,26 1-15,1-1 16,-27 1 0,0 0-1,0-1-15,0 1 16,0-1 0,-27 27-16,1 0 0,26-26 15,-26-1 1,-1 1-16,1 26 15,-1-27-15,1 27 0,-1 0 16,27-26-16,-53-1 0,27 27 0,-1 0 16,-26 0-16,27-26 15,0 26-15,-27 0 0,0-27 0,0 1 0,0 26 16,0 0-16,-26 0 0,-1-26 0,54 26 0,-27 0 16,0 0-16,-26 0 0,26 0 15,0-27-15,0 27 0,0-26 0,-53 26 16,53-27-16,0 27 0,0 0 15,27 0-15,-27 0 0,0 0 0,0 0 0,0 0 16,0 0-16,0 0 0,0 0 16,1 0-16,-1 0 0,0-26 0,0 26 0,0-53 15,26 53-15,1 0 16,-1 0-16,-25 0 0,25 0 0,-26 0 0,27 0 16,-27 0-16,26 0 0,-26 0 15,27 0-15,0 0 0,-1 0 16,1 0-16,-1 0 0,1 0 0,-1 0 15,1 0 1,-1 0-16,1 0 16,-1 0-16,1 0 0,-1 0 15,1 0-15,0 0 16,-1 0-16,1 0 0,-1 0 16,1 0-16,-1 0 15,1 0-15,-1 0 16,1 0-16,-1 0 15,1 0-15,0 0 16,-1 0 0,27 26-16,-26-26 0,-1 27 0,1-1 15,26 1-15,0-1 16,0 1-16,0-1 16,0 0-16,0 1 0,0-1 0,0 1 0,0-1 15,0 1-15,0-1 16,0 27-16,0-26 0,0 26 0,0-1 0,0 1 15,0-26-15,0 26 16,0 0-16,0-27 0,0 1 0,0 25 0,0-25 16,0 26-16,0-27 15,0 27-15,0-26 0,0-1 16,0 1-16,0-1 0,0 1 0,0-1 0,26 0 16,1-26-16,-27 27 0,26-1 15,-26 1 1,27-27-16,-1 26 0,0-26 0,-26 27 15,27-27-15,-1 0 0,1 0 16,-1 0-16,1 0 16,-1 0-16,27 0 0,-26 0 0,-1 0 15,27 0-15,0 0 0,0 0 0,0 0 0,26 0 0,-26 0 16,0 0-16,0 0 16,0 0-16,0 0 0,0 0 0,-1 0 0,1 0 15,0 0-15,-26 0 0,26 0 16,0-27-16,-27 27 0,1-26 0,-1 26 15,0 0-15,1-27 16,-1 27-16,1 0 0,-1 0 16,27 0-1,-26 0-15,-1 0 0,27 0 0,0 0 16,0 0-16,0 0 0,26 0 0,-26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40:58.8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0 278 0,'26'0'63,"1"0"-48,26 0-15,-27 0 0,27 0 0,0 0 0,-27 0 16,1 0-16,26 0 0,-27 0 16,54-26-16,-28 26 0,28 0 0,-27 0 15,26 0-15,-26-27 0,53 27 16,-27-26-16,-26 0 0,27 26 0,-1 0 0,-26 0 15,26 0-15,-26 0 0,0-27 0,53 27 0,-53-26 16,26 26-16,-26 0 0,0 0 16,0 0-16,0 0 0,0 0 0,0 0 15,0 0-15,0 0 16,-1 0-16,1 0 0,27 0 0,-27 0 0,0 0 16,26 0-16,-26 0 0,26 0 15,-26 0-15,27 0 0,-28 0 0,1 0 0,0 0 16,0 0-16,0 0 15,0 0-15,-27 0 0,1 0 0,-1 0 0,1 0 16,26 0-16,0 0 0,0 0 0,-27 0 0,27 0 16,-27 0-16,80 0 0,-53 0 15,-26 0-15,26 0 0,-1 0 0,1 0 0,0 0 16,0 0-16,0 0 16,0 0-16,0 0 0,0 0 0,0 0 15,-27 0-15,1 0 0,-1 0 0,1 0 16,-1 0-16,27 0 0,-27 0 0,1 0 15,-1 0-15,1 0 16,-1 0 0,27 0 202,0 0-202,27 0-16,-1 0 0,27 0 16,26 0-16,-26 0 0,26 0 0,27 0 0,-53 0 15,26 0-15,-26 0 16,26 0-16,27 0 0,-53 0 0,26 0 0,-26 0 16,26 0-16,-26 0 0,26 0 15,-26 0-15,26 0 0,27 0 0,-53 0 0,26 0 16,-26 0-16,26 0 15,-26 0-15,27 0 0,-54 0 0,27 0 0,26 0 16,-53 0-16,54 0 0,-54 0 0,27 0 0,-27 0 16,27 0-16,-27 0 0,1 0 15,-1 0-15,1 0 0,25 0 0,-25 0 0,-27 0 16,0 0-16,0 0 16,-1 0-16,-25 0 0,26 0 0,0 0 0,0 0 15,-27 0-15,27 0 0,-26 0 16,25 0-16,1 0 0,-26 0 0,-1 0 15,1 0-15,26 0 0,-27 0 16,1 0-16,-1 0 16,0 0-16,1 0 0,-1 0 0,1 0 15,-1 0-15,1 0 0,-1 0 16,1 0-16,-1 0 0,1 0 16,-1 0-16,27 0 0,-27 0 0,27 0 15,0 0-15,-26 0 0,26 0 0,-27 0 0,27 0 16,0 0-16,-27 0 0,27 0 15,0 0-15,0 0 0,0 0 0,0 0 16,0 0-16,-27 0 0,27 0 0,0 0 0,0 0 16,0 0-1,0 0-15,-27 0 0,27 0 0,0 0 0,-26 0 16,-1 0-16,1 0 0,26 0 16,-27 0-16,27 0 0,-27 0 0,1 0 0,-1 0 15,27 0-15,-26 0 16,26 0-16,-27 0 0,0 0 0,1 0 0,26 0 15,-27 0-15,1 0 0,-1 0 0,1 0 0,-1 0 16,1 0-16,-1 0 0,1 0 16,-1 0-16,0 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44:23.4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0,'-27'0'62,"27"26"-31,27-26-31,-1 0 0,27 0 16,-26 0-16,26 0 0,-27 0 16,0 0-16,27 0 0,-26 0 0,26 0 0,0 0 15,0 0-15,-1 0 16,1 0-16,-26 0 0,26 0 0,-27 0 16,27 0-16,0 0 0,-26 0 0,25 0 15,-25 0-15,-1 0 0,1 0 16,26 0-16,-27 0 15,1 0-15,-1 0 0,1 0 0,-1 0 16,27 0-16,-27 0 0,1 0 0,-1 0 16,1 0-16,-1 0 15,1 0-15,-1 0 0,1 0 16,-1 0 0,1 0-16,-1 0 0,0 0 15,1 0-15,-1 0 0,1 0 0,-1 0 16,27 0-1,-26 0-15,-1 0 0,1 0 16,-1 0-16,0 0 16,1 0-1,-1 0-15,1 0 16,-1 0-16,1 0 16,-1 0-16,1 0 15,-1 0 1,1 0-1,-1 0-15,1 0 0,-1 0 32,0 0-17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44:26.1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 0,'53'0'94,"-26"0"-79,26 0-15,26 0 16,-26 0-16,0 0 0,0 0 0,26 0 0,-26 0 16,0 0-16,26 0 0,-26 0 15,27 0-15,-27 0 0,-1 0 0,28 0 16,-27 0-16,0 0 0,0 0 0,-1 0 0,1 0 0,0 26 16,0-26-16,0 27 15,0-27-15,0 0 0,26 0 0,-26 0 0,0 0 16,27 0-16,-28 0 0,1 0 15,0 0-15,-26 0 0,-1 0 0,27 0 16,-26 0-16,-1 0 0,1 0 16,-1 0-16,0 0 0,1 0 15,-1 0-15,1 0 0,-1 0 16,1 0 0,-1 0-1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43:11.3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0,'53'0'94,"26"0"-94,27 0 15,0 0-15,-27 0 0,54 0 0,-54 0 0,27 0 16,0 0-16,0 0 0,-27 0 16,27 0-16,-27 0 0,0 0 0,1 0 0,-27 0 15,26 0-15,-26 0 16,26 0-16,-26 0 0,0 0 0,0 0 0,0 0 16,0 0-16,0 0 0,-27 0 0,27 0 0,-26 0 15,26 0-15,-27 0 0,27 0 16,0 0-16,-27 0 0,27 0 15,-26 0-15,-1 0 0,1 0 0,26 0 16,-27 0-16,1 0 0,-1 0 0,27 0 16,-27 0-16,27 0 0,-26 0 15,26 0-15,-27 0 0,1 0 0,-1 0 16,1 0-16,-1 0 0,0 0 0,1 0 16,-1 0-16,1 0 15,-1 0 1,1 0-16,-1 0 0,1 0 15,-1 0-15,1 0 16,-1 0-16,0 0 16,1 0-16,-1 0 15,-26-26 110,27 26-109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43:13.9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0,'0'26'187,"53"0"-171,0-26-16,52 27 15,-78-27-15,79 0 0,-27 0 0,-26 0 0,0 0 16,26 26-16,1-26 16,-1 0-16,27 0 0,-27 0 0,-26 0 0,27 0 15,-27 0-15,-1 0 0,28 0 0,-54 0 0,27 0 16,0 0-16,0 0 0,-27 0 16,27 0-16,0 0 0,27 0 0,-27 0 0,-27 0 15,27 0-15,0 27 16,-27-27-16,27 26 0,0-26 0,0 0 0,0 0 15,0 0-15,-27 0 0,27 0 16,-26 0-16,26 0 0,0 0 16,-27 0-16,1 27 0,-1-27 0,0 0 15,27 26-15,0-26 0,-26 27 0,26-27 0,-27 0 16,1 0-16,52 26 0,-53-26 0,1 0 16,26 0-16,0 0 0,-27 0 0,27 0 15,0 0-15,0 27 0,-27-27 16,-26 26-16,53-26 0,-26 0 0,-1 0 15,1 0-15,-1 0 0,27 0 16,-27 0-16,27 27 0,-26-27 0,26 26 16,-27-26-16,27 0 0,-26 0 0,26 0 15,-27 0-15,27 0 0,0 0 0,-27 0 16,27 0-16,0 0 16,-26 0-16,-1 0 0,0 0 0,27 0 15,-26 0-15,-1 0 0,27 0 16,-26 0-16,26 0 0,-27 0 0,1 0 15,25 0-15,1 0 16,-26 0-16,-1 0 0,27 0 0,0 0 0,0 0 16,0 0-16,0 0 0,0 0 15,0 0-15,0 0 0,-27 0 0,27 0 0,0 0 16,0 0-16,0 0 0,0 0 16,26 0-16,-26 0 0,0 0 0,26 0 15,-26 0-15,0 0 0,26 0 0,-26 0 0,27 0 16,-27 0-16,52 0 0,-25 0 15,-1 0-15,1 0 0,-1 0 0,-26 0 0,53 0 16,-80 0-16,80 0 16,-27 0-16,-26 0 0,27 0 0,-1 0 0,0 0 15,27 0-15,-26 0 0,-1 0 16,0 0-16,1 0 0,-27 0 0,53 0 0,-27 0 16,0 0-16,1 0 0,-1 0 0,27 0 0,-27 0 15,1 0-15,-1 0 16,-26 0-16,26 0 0,1 0 0,-27 0 0,52 0 15,-52 0-15,27 0 0,-27 0 16,26 0-16,-26 0 0,0 0 0,0 0 16,0 0-16,0 0 15,-27 0-15,27 0 0,26 0 0,-26 0 0,-26 0 16,26 0-16,0 0 0,-1 0 0,-25 0 0,26 0 16,0 0-16,0 0 0,0 0 15,-1 0-15,1 0 0,27 0 16,-27 0-16,0 0 0,0 0 0,-1 0 15,-25 0-15,26 0 0,0 0 0,-27 0 16,27 0-16,-26 0 0,-1 0 0,0 0 16,27 0-16,-26 0 0,-1 0 0,1 0 15,-1 0-15,1 0 0,-27-26 0,26 26 0,1 0 16,-1 0 0,1 0-16,-1 0 0,0 0 15,1-27-15,-1 27 16,1 0-16,-1 0 15,1 0-15,-1 0 16,1 0-16,-1 0 0,1 0 16,-1 0-1,0-26-15,1-1 16,-1 27-16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43:15.6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0,'53'0'109,"-26"0"-109,-1 0 0,1 0 0,52 0 0,-26 0 16,26 0-16,-26 0 0,27 0 0,-27 0 0,52 0 16,-25 0-16,-27 0 0,26 0 15,0 0-15,1 0 0,-27 0 0,26 0 0,-26 0 16,-27 0-16,54 0 15,-27 0-15,0 0 0,26 0 0,-26 0 0,0 0 16,0 0-16,0 0 0,0 0 16,0 0-16,-1 0 0,-25 0 0,26 0 0,0 0 15,0 0-15,0 0 16,0 0-16,-1 0 0,1 0 0,0 0 0,27 0 16,-27 0-16,-1 0 0,1 0 0,0 0 0,-26 0 15,-1 0-15,27 0 0,0 0 16,0 0-16,0 0 0,-27 0 0,27 0 0,-26 0 15,-1 0-15,27 0 16,0 0-16,-27 0 0,27 0 0,0 0 0,0 0 16,0 0-16,0 0 15,0 0-15,0 0 0,0 0 0,-27 0 0,27 0 16,0 0-16,-26 0 0,-1 0 0,27 0 16,0 0-16,0 0 0,0 0 15,-27 0-15,27 0 0,0 0 0,0 0 16,0 0-16,0 0 0,26 0 15,-26 0-15,0 0 0,0 0 0,26 0 0,-26 0 16,0 0-16,0 0 16,0 0-16,0 0 0,26 0 0,-26 0 0,0 0 15,0 0-15,0 0 0,0 0 0,-27 0 0,1 0 16,26 0-16,0 0 0,-1 0 16,1 0-16,0 0 0,-26 0 0,26 0 0,-27 0 15,27 0 1,-27 0-16,27 0 0,-26 0 0,-1 0 15,1 0-15,-1 0 16,1 0-16,-1 0 16,1 0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0:16.4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0,'27'0'16,"-1"0"-16,1 0 0,-1 0 0,1 0 16,25 0-16,1 0 15,0 0-15,-26 0 0,26 0 0,0 0 0,-1 0 16,28 0-16,-27 0 0,26 0 15,-26 0-15,26 0 0,-26 0 16,27 0-16,-1 0 0,-26 0 0,53 0 16,-80 0-16,80 0 0,-26 0 0,-28 0 15,28 0-15,-1 0 0,1 0 0,25 0 0,-52 0 16,27 0-16,-1 0 0,-26 0 0,0 0 16,0 0-16,26 0 0,-26 0 0,0 0 15,0 0-15,0 0 0,-27 0 16,27 0-16,0 0 0,0 0 0,-26 0 15,-1 0-15,27 0 0,-27 0 0,1 0 16,-1 0 0,1 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0:18.8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334 3818 0,'27'0'78,"-1"26"-78,1-26 0,26 26 0,-27-26 16,27 0-16,0 27 15,26-1-15,-26-26 0,27 53 0,-28-53 0,28 0 16,26 0-16,-27 27 0,0-27 0,1 0 16,26 0-16,-1 0 0,-25 0 0,52 0 15,-52 0-15,-1 0 0,0 0 0,27 0 0,0 0 16,-27 0-16,27-53 15,-26 26-15,-28 1 0,1-1 0,27-25 0,-27 25 16,26 1-16,0-27 0,-26 26 16,27-52-16,-27 52 0,52-25 0,-52 25 0,0-26 15,0 0-15,0 27 16,0-27-16,0 0 0,26-26 0,-26 26 16,-26 0-16,-1 26 0,1-26 0,-1 0 0,1 1 15,-1-1-15,-26 26 0,26-26 16,-26 27-16,0-27 0,0 0 0,0 26 0,0-25 15,0-1-15,0 0 16,0 0-16,0 0 0,0 0 0,0 0 16,0-26-16,0 26 0,0 0 0,-26 0 15,26 26-15,-26-25 0,-1 25 0,1-26 0,26 0 16,-27 0-16,27 27 0,-26-53 0,26 52 0,-27-26 16,1-26-16,26 52 15,-27-52-15,27 52 0,-26-25 0,-1-28 0,1 27 16,-1 0-16,1 0 0,0 1 15,-1 25-15,1 1 0,-1-54 0,1 27 0,-1 0 16,1 53-16,-1-53 16,27 27-16,-26-27 0,-1 27 0,1-1 0,-27-26 15,27 27-15,-1 26 0,1-27 0,26 1 0,-53-1 16,26 1-16,-26 0 0,0-1 16,27 1-16,-27-27 0,27 53 0,-27-27 0,0 1 15,0-1-15,0 1 16,0-1-16,0 27 0,0-26 0,0 26 0,0-27 15,0 27-15,1 0 0,25 0 16,-52-26-16,52 26 0,-26 0 0,27 0 0,-27 0 16,0 0-16,27 0 15,-27 0-15,0 0 0,0 0 0,26 0 16,-26 0-16,27 0 0,-27 0 0,0 0 16,27 0-16,-1 0 0,-26 0 15,27 0-15,-1 0 0,1 0 0,-27 0 0,27 0 16,-1 0-16,-26 26 15,27 1-15,-1-1 0,1 1 0,-1 26 0,1 0 16,-1-53-16,1 53 0,0 0 16,-1-1-16,-26 54 0,27-53 0,-1 0 0,1 0 15,-54 26-15,54 27 0,0-53 0,-1 0 0,1 0 16,-27 26 0,26-26-16,1 27 0,-27-1 0,26 0 0,27-26 0,-79 27 15,79-1-15,-26 27 0,-1-53 16,1 26-16,-1-26 0,27 26 0,-26 27 0,26-53 15,0 27-15,0-27 16,0-1-16,-27 28 0,27-27 0,-26 26 16,26-26-16,0 26 0,0-26 0,0 0 15,0 0-15,0 0 0,0 0 0,0 0 0,0 0 16,0 0-16,0 0 0,0 0 0,0-27 16,0 0-16,0 1 15,0 26-15,0-27 0,0 1 16,0-1-16,0 27 0,0-26 0,0-1 15,0 1-15,0-1 0,0 0 0,26 1 16,-26-1-16,0 1 16,27 26-16,-1-27 0,1 1 0,-1-1 15,-26 1-15,27-27 0,-1 0 16,-26 26-16,53 0 0,-27-26 0,1 27 0,-1-27 16,1 26-16,-1-26 0,1 27 0,-1-27 15,1 26-15,26-26 16,-27 0-16,0 0 0,27 0 0,-26 0 15,-1 0-15,1 0 0,-1 0 16,1 0-16,-1 0 0,1 0 0,-1 0 16,0 0-16,1 0 15,-1 0-15,1 0 0,-27-26 16,26 26-16,1-27 0,-27 1 16,26-1-16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3:14.4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0,'27'0'265,"26"0"-265,-27 0 0,27 0 16,0 0-16,0 0 0,0 0 0,0 0 15,-27 0-15,27 0 0,-27 0 16,1 0-16,-1 0 0,1 0 0,-1 0 16,27 0-16,-26 0 0,26 0 0,-27 0 15,0 0-15,1 0 0,-1 0 16,1 0-16,-1 0 0,1 0 0,-1 0 16,1 0-16,26 0 15,-27 0-15,0 0 0,27 0 0,-26 0 16,-1 0-16,27 0 15,-26 0-15,-1 0 0,1 0 0,26 0 0,-27 0 16,0 0-16,1 0 0,-1 0 0,1 0 0,-1 0 16,1 0-16,26 0 0,-27 0 15,1 0-15,-1 0 0,0 0 16,27 0-16,-26 0 0,-1 0 0,1 0 16,-1 0-16,1 0 0,26 0 0,-27 0 0,1 0 15,-1 0-15,0 0 16,1 0-16,26 0 0,-27 0 0,27 0 0,0 0 15,-26 0-15,25 0 0,-25 0 0,26 0 16,0 0 0,-27 0-16,27 0 0,-26 0 0,26 0 0,-1 0 15,-25 0-15,-1 0 0,27 0 16,0 0-16,0 0 0,0 0 0,0 0 0,0 0 16,0 0-16,0 0 15,-27 0-15,27 0 0,0 0 0,0 0 0,0 0 0,0 0 16,26 0-16,-26 0 15,0 0-15,0 0 0,0 0 0,0 0 16,-27 0-16,27 0 0,-26 0 0,25 0 0,1 0 0,0 0 16,0 0-16,-26 0 0,26 0 15,-1 0-15,1 0 0,0 0 0,-26 0 0,-1 0 16,27 0-16,0 0 16,-26 0-16,25 0 0,1 0 0,-26 0 0,-1 0 15,27 0-15,0 0 0,-26 0 16,-1 0-16,27 0 0,-27 0 0,1 0 15,26 0-15,-27 0 0,1 0 0,-1 0 16,1 0-16,-1 0 16,27 0-16,0 0 0,-27 0 0,1 0 0,-1 0 15,1 0-15,26 0 16,-27 0-16,1 0 0,25 0 0,1 0 0,-26 0 16,26 0-16,-27 0 15,27 0-15,-26 0 0,-1 0 0,1 0 16,-1 0-16,0 0 0,1 0 15,-1 0-15,1 0 0,-1 0 16,1 0-16,-1 0 0,1 0 0,-1 0 0,1 0 16,-1 0-16,0 0 15,1 0-15,-1 0 0,1 0 16,26 0-16,-27 0 0,1 0 16,-1 0-16,1 0 0,-1 0 0,1 0 0,-1 0 15,27 0-15,-27 0 0,1 0 16,-1 0-16,1 0 0,26 0 0,-27 0 0,27 0 15,-27 0-15,1 0 0,26 0 0,-27 0 16,27 0-16,-26 0 0,-1 0 16,1 0-16,-1 0 0,27 0 0,-27 0 0,1 0 15,26 0 1,-27 0-16,1 0 0,-1 0 0,1 0 0,-1 0 16,1 0-16,25 0 15,-25 0-15,-1 0 0,1 0 0,-1 0 16,1 0-16,-1 0 15,1 0-15,-1 0 0,1 0 0,-1 0 16,1 0-16,-1 0 0,27 0 0,-27 0 0,1 0 16,26 0-1,-27 0-15,1 0 0,-1 0 0,27 0 0,-27 0 16,27 0-16,-26 0 16,26 0-16,-27 0 0,1 0 0,-1 0 0,1 0 15,-1 0-15,27 0 16,-27 0-16,1 0 0,26 0 0,-27 0 0,1 0 15,-1 0-15,1 0 0,-1 0 16,1 0-16,-1 0 0,0 0 16,27 0-16,-26 0 0,-1 0 0,1 0 15,-1 0-15,1 0 0,26 0 16,-27 0-16,1 0 0,-1 0 0,0 0 16,1 0-16,-1 0 15,1 0 1,-1 0 15,1 0 16,-1 0-31,1 0-16,-1 0 0,1 0 31,-1 0-31,0 0 0,1 0 0,26 0 0,-27 0 15,27 0-15,-26 0 16,26 0-16,0 0 0,-27 0 0,0 0 0,27 0 16,-26 0-16,26 0 0,-27 0 0,27 0 15,0 0-15,0 0 16,-27 0-16,27 0 0,0 0 0,-26 0 0,-1 0 16,1 0-1,-1 0-15,1 0 0,-1 0 0,0 0 0,1 0 16,-1 0-16,1 0 15,-1 0-15,1 0 0,-1 0 0,1 0 16,-1 0-16,1 0 0,-1 0 0,0 0 0,1 0 16,26 0-16,-27 0 15,1 0-15,-1 0 16,27 0-16,-26 0 0,-1 0 16,1 0-16,-1 0 0,0 0 0,1 0 0,-1 0 15,1 0-15,-1 0 16,1 0-16,-1 0 0,1 0 0,-1 0 15,1 0 1,-1 0-16,0 0 0,1 0 0,-1 0 16,1 0-16,-1 0 0,1 0 15,-1 0-15,1 0 0,-1 0 16,1 0 0,-1 0-16,1 0 15,-1 0-15,0 0 16,1 0-1,-1 0-15,1 0 0,-1 0 16,1 0-16,-1 0 0,1 0 16,26 0-1,-27 0-15,27 0 0,-27 0 0,27 0 16,0 0-16,0 0 0,-26 0 16,26 0-16,-1 0 0,-25 0 0,-1 0 0,27 0 15,-26 0-15,26 0 16,-27 0-16,1 0 0,25 0 0,1 0 15,-26 0-15,26 0 0,-27 0 0,27 0 0,0 0 16,-26 0-16,25 0 16,-25 0-16,26 0 0,-27 0 0,27 0 15,-26 0-15,-1 0 16,27 0-16,-27 0 0,1 0 0,-1 0 16,1 0-16,-1 0 0,1 0 15,-1 0-15,27 0 0,-26 0 0,-1 0 16,1 0-16,-1 0 15,0 0-15,1 0 0,-1 0 16,1 0-16,-1 0 0,1 0 0,-1 0 0,1 0 16,-1 0-16,1 0 15,-1 0-15,27 0 0,-27 0 0,1 0 0,-1 0 16,1 0-16,-1 0 16,1 0-16,-1 0 0,1 0 0,-1 0 15,1 0-15,-1 0 16,0 0-1,1 0-15,-1 0 16,1 0-16,-1 0 0,1 0 16,-1 0-16,1 0 0,-1 0 0,27 0 15,-27 0-15,1 0 0,26 0 16,-27 0-16,27 0 0,0 0 16,0 0-16,0 0 0,-27 0 0,1 0 15,-1 0-15,27 0 0,-26 0 0,-1 0 0,1 0 16,-1 0-16,1 0 15,-1 0-15,0 0 0,1 0 0,-1 0 0,1 0 16,-1 0-16,1 0 0,-1 0 0,1 0 0,-1 0 16,1 0-1,-1 0-15,1 0 16,-1 0-16,0 0 16,1 0-16,-1 0 15,1 0 1,-1 0-16,1 0 0,-1 0 15,1 0-15,-1 0 16,1 0 0,-1 0-16,0 0 15,1 0 1,-1 0-16,1 0 16,-1 0-1,1 0-15,-1 0 0,1 0 0,-1 0 16,1 0-1,-1 0 1,1 0 156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3:16.9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0,'53'0'172,"0"0"-172,0 0 0,0 0 16,0 0-16,0 0 16,0 0-16,0 0 0,-1 0 0,1 0 0,0 0 15,-26 0-15,26 0 0,53 0 16,-80 0-16,80 0 0,-27 0 0,-26 0 0,26 0 15,-26 0-15,27 0 16,-1 0-16,27 0 0,0 0 0,-53 0 0,53 0 16,26 0-16,-53 0 0,54 0 0,-54 0 0,0 0 15,1 0-15,-1 0 0,27 0 16,-27 0-16,1 0 0,-1 0 0,0 0 0,27 0 16,-26 0-16,-1 0 15,53 0-15,-52 0 0,-1 0 0,0 0 0,1 0 16,26 0-16,-80 0 0,27 0 15,0 0-15,0 0 0,0 0 0,0 0 0,26 0 16,-26 0-16,0 0 0,26 0 0,-26 0 16,0 0-16,0 0 0,0 0 15,0 0-15,0 0 0,0 0 0,-27 0 0,1 0 16,25 0-16,1 0 0,-26 0 16,26 0-16,-27 0 0,1 0 0,-1 0 0,1 0 15,-1 0-15,0 0 16,1 0-16,-1 0 0,27 0 0,-26 0 15,-1 0-15,1 0 0,-1 0 16,1 0-16,-1 0 0,1 0 16,25 0-16,-25 0 0,-1 0 0,1 0 0,-1 0 15,1 0-15,-1 0 16,1 0-16,-1 0 0,1 0 0,-1 0 16,0 0-1,1 0-15,-1 0 0,1 0 0,-1 0 16,1 0-1,-1 0-15,1 0 0,-1 0 16,1 0-16,-1 0 0,1 0 0,25 0 16,-25 0-1,-1 0-15,1 0 0,-1 0 0,1 0 16,-1 0 0,1 0-16,-1 0 0,1 0 15,-1 0-15,0 0 16,1 0-16,-1 0 0,1 0 0,-1 0 15,1 0-15,-1 0 16,1 0-16,26 0 0,-27 0 0,1 0 16,-1 0-16,0 0 0,27 0 0,-26 0 15,-1 0-15,1 0 16,-1 0-16,1 0 0,-1 0 0,1 0 16,-1 0-1,0 0-15,1 0 16,-1 0-16,1 0 15,-1 0-15,1 0 16,-1 0-16,1 0 16,-1 0-1,1 0-15,-1 0 0,1 0 0,-1 0 32,0 0-32,1 0 15,-1 0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3:48.3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0,'27'0'78,"26"0"-62,-1 0-16,1 0 0,27 0 15,-1 0-15,-26 0 0,53 0 0,-27 0 0,1 0 16,-27 0-16,26 0 15,0 0-15,1 0 0,26 0 0,-27 0 0,0 0 16,1 0-16,52 0 0,-53 0 0,133 0 16,-133 0-16,1 0 0,-1 0 15,-26 0-15,26 0 0,1 0 0,26 0 0,-53 0 16,-1 0-16,-25 0 16,26 0-16,53 0 0,-27 0 0,0 0 0,27 0 15,0 0-15,0 0 16,-53 0-16,26 0 0,-26 0 0,26 0 0,-26 0 0,0 0 15,0 0-15,27 0 16,-27 0-16,-1 0 0,1 0 0,0 0 0,-26 0 16,-1 0-16,1 0 0,-1 0 0,1 0 0,-1 0 15,0 0 1,1 0-16,-1 0 0,1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42:56.6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0,'26'0'16,"27"0"-16,0 26 16,0-26-16,0 0 0,27 0 0,-1 0 0,27 0 15,0 0-15,26 0 0,-53 0 0,27 0 0,-27 0 16,80 0-16,26 0 0,27 0 15,-53 0-15,-53 0 0,26 0 0,27 0 0,-1 0 16,-25 27-16,25-27 16,-25 53-16,-27-27 0,79 1 0,-26-27 0,26 79 15,-26-79-15,-54 26 0,28 1 16,-1-27-16,-53 0 0,1 0 0,-1 26 0,-26 1 16,0-27-16,0 26 0,-27-26 0,27 0 0,-26 0 15,-1 0-15,1 0 16,-1 27-16,0-27 15,1 0-15,-1 0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3:52.2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0,'53'0'31,"52"26"-31,1-26 15,-26 0-15,52 0 0,-26 0 0,53 0 0,-27 0 16,27 0-16,-1 0 0,1 0 16,0 0-16,-27 0 0,27 0 0,-53 0 15,52 0-15,-25 0 0,-27 0 16,52 0-16,-25 0 0,-28 0 0,-25 0 0,52 0 16,-52 0-16,-1 0 0,0 0 15,27 0-15,-27 0 0,-26 0 0,0 0 0,0 0 16,-26 0-16,-1 0 15,27 0-15,-26 0 0,-1 0 0,27 0 0,-27 0 16,1 0-16,-1 0 16,1 0-16,-1 0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9:02.4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30 0 0,'-27'0'16,"27"26"-1,27-26 1,-1 0 0,27 0-16,0 0 0,-26 0 0,26 0 0,-1 0 15,28 0-15,-27 0 0,53 0 16,-54 0-16,-25 0 0,79 0 0,-27 0 0,-26 0 15,26 27-15,1-27 0,-27 0 16,0 0-16,0 0 0,-1 0 0,1 0 0,0 0 16,0 0-16,0 0 0,0 26 15,0-26-15,0 27 0,0-27 0,0 26 16,0-26-16,0 0 0,-1 0 0,-25 27 16,-1-27-16,1 0 0,-1 0 15,1 0 16,-1 0-15,1 0-16,26 0 0,0 0 16,26 26-16,-26-26 0,53 0 15,-53 0-15,79 0 0,-53 0 0,1 0 0,52 0 16,-53 0-16,27 0 16,26 0-16,-26 0 0,27 0 0,-54 0 0,0 0 15,1 0-15,-27 0 0,52 0 16,-78 0-16,-1 0 0,27 0 15,-26 0-15,26 0 0,-27 0 0,1 0 16,25 0-16,-25 0 0,-1 0 0,27 0 0,-26 0 16,-1 0-16,-26 27 0,27-27 0,26 26 0,-27-26 15,0 0-15,1 0 0,26 0 16,0 0-16,-27 0 0,27 0 0,-26 0 16,26 0-16,-1 0 15,-25 0-15,-1 0 0,27 0 0,-26 0 16,-1 0-16,1 0 0,-1 0 15,27 0-15,-27 0 0,1 0 0,-1 0 0,1 0 16,-1 0-16,1 0 0,-1 0 16,1 0-16,26 0 0,0 0 15,-27 0-15,0 0 0,27 0 0,-26 0 0,-1 0 16,1 0-16,26 0 16,-27 0-16,1 0 0,-1 0 0,0 0 15,1 0-15,-1 0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12:59:05.7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0,'27'0'47,"-1"0"-31,80 0-16,-53 0 0,26 0 15,1 0-15,-27 0 0,26 0 0,0 0 0,27 0 16,-26 0-16,-1 0 0,27 0 0,0 0 0,-53 0 16,-27 0-16,27 0 0,-27 0 15,27 0-15,-26 0 0,52 0 16,-26 0-16,27 0 0,-28 0 0,28 0 16,-27 0-16,0 0 0,0 0 0,26 0 0,-26 0 15,0 0-15,0 0 0,26 0 16,-26 0-16,0 0 0,0 0 0,0 0 0,0 0 15,-27 0-15,27 0 16,0 0-16,-27 0 0,27 0 0,-26 0 0,26 0 16,-27 0-16,1 0 0,-1 0 0,27 0 15,-27 0-15,27 0 16,0 0-16,27 0 0,-54 0 0,27 0 16,0 0-16,0 27 0,0-27 15,0 26-15,0-26 0,0 27 0,26-27 16,-26 0-16,0 0 0,0 26 0,0-26 15,-1 0-15,28 27 0,-27-27 0,0 0 0,0 0 16,26 0-16,-26 26 0,-27 1 0,27-27 0,-26 26 16,-1-26-16,27 0 15,-26 0-15,25 27 0,1-27 16,0 0-16,0 26 0,0-26 0,0 0 0,0 0 16,0 26-16,-27-26 0,1 0 15,26 0-15,-27 27 0,1-27 0,26 0 16,-27 0-16,0 0 0,1 0 0,-1 0 0,27 0 15,-26 26-15,-1-26 0,1 0 0,26 0 0,-27 0 16,27 0-16,-27 0 16,1 27-16,26-27 0,-27 0 0,1 0 15,26 0-15,-27 0 16,27 26-16,-27-26 0,1 0 0,26 0 0,-27 27 16,27-27-16,-26 26 0,26-26 15,0 27-15,-1-27 0,1 0 0,-26 0 16,26 0-16,-27 0 15,27 0-15,-53 26 0,53-26 0,-27 0 0,27 0 16,0 27-16,0-27 0,-26 0 16,-1 0-16,27 0 0,0 26 0,0-26 0,-27 27 15,27-27-15,-26 0 0,26 0 0,0 26 0,-27-26 16,0 0-16,1 0 16,26 0-16,-27 0 0,27 0 0,0 0 0,-26 0 15,26 0-15,-27 0 16,27 0-16,0 0 0,-27 0 0,1 0 0,26 0 15,-27 0-15,27 0 0,0 0 0,0 0 0,0 0 16,-27 0-16,1 0 16,26 0-16,0 0 0,-27 0 15,27 0-15,0 0 0,-27 0 0,27 0 0,-26 0 16,-1 0-16,27 0 0,0 0 0,0 0 0,0 0 16,0 0-16,0 0 15,-27 0-15,1 0 0,25 0 0,-25 0 0,26 0 16,0 0-16,0 0 15,0 0-15,-1 0 0,1 0 0,-26 0 0,26 0 0,0 0 16,0 0-16,0 0 0,26 0 0,-26 0 16,0 0-16,0 0 0,0 0 15,-1 0-15,-25 0 0,26 0 0,0 0 16,-27 0-16,27 0 0,0 0 16,-26 0-16,-1 0 0,0 0 15,1 0-15,26 0 0,-27 0 0,1 0 16,26 0-16,-27 0 0,27 0 15,-27 0-15,1 0 0,26 0 0,0 0 16,0 0-16,-27 0 0,27 0 0,0 0 16,0 0-16,-27 0 0,1 0 0,26 0 0,0 0 15,0 0-15,-1 0 16,-25 0-16,26 0 0,0 0 0,0 0 16,26-53-16,-26 53 0,0 0 0,0-26 15,0 26-15,0 0 0,0 0 0,-1 0 0,28-27 16,-27 27-16,0 0 15,0 0-15,0-26 0,-1 26 0,1-27 16,0 27-16,27-26 0,-27 26 0,26 0 16,-26-27-16,0 27 0,26 0 0,-26-26 0,0 26 15,26 0-15,-26 0 0,27 0 0,-1-27 0,0 27 16,-26-26-16,0 26 16,0 0-16,27-27 0,-54 27 0,27 0 0,0-26 15,0 26-15,-27 0 0,27 0 16,53-26-16,-53 26 0,0 0 0,-27 0 0,1 0 15,26 0-15,0-27 0,-1 27 0,1-26 16,-26 26-16,26 0 0,-27 0 16,27-27-16,0 27 0,0 0 15,-27-26-15,27 26 0,-26 0 0,-1 0 16,1 0-16,26 0 0,0 0 0,-27-27 16,27 27-16,-27 0 0,1 0 15,-1 0-15,1 0 0,-1 0 0,1-26 0,-1 26 16,1-27-16,-1 27 0,0 0 15,1 0-15,-1 0 0,1 0 16,-1 0-16,1 0 0,-1 0 16,1 0-16,-1 0 15,1 0-15,-1 0 0,27 0 0,0 0 16,0 0-16,-27 0 0,27 0 16,0 0-16,0 0 0,0 0 15,26 0-15,-26 0 0,0 0 0,27 0 16,-1 0-16,-26 0 0,26 0 0,1 0 0,25 0 15,-78 0-15,79 0 0,-53 0 0,26 0 0,0 0 16,-26 0-16,27 0 0,-27 0 16,-1 0-16,1 0 0,27 0 0,-27 0 0,0 0 15,0 0-15,-1 0 16,1 0-16,0 0 0,-26 0 0,-1 0 16,1 0-16,-1 0 0,1 0 15,-1 0-15,0 0 31,1 0-15,-1 0-16,1 0 16,-1 0-16,1 0 0,26 0 15,-27 0-15,27 0 0,-26 0 0,25 0 0,1 0 16,0 27-16,0-27 0,0 26 16,0 1-16,0-1 0,0-26 0,0 0 0,-53 27 15,53-27-15,0 26 0,0-26 16,-1 0-16,1 27 0,-26-1 15,26-26-15,-27 26 0,27-26 0,-26 0 0,25 0 0,-25 0 16,-1 0-16,1 27 16,-1-27-16,1 0 0,-1 0 15,1 0-15,-1 0 16,1 0-16,-1 26 0,1-26 16,-1 0-1,27 0-15,-27 0 0,1 0 16,-1 0-16,27 0 0,-26 0 15,-1 0-15,1 0 0,-1 0 0,27 0 0,-27 0 16,27 0-16,0 0 0,0 0 0,0 0 0,-26 0 16,25 0-16,1 0 15,0 0-15,0 0 0,0 0 0,26 0 0,-26 0 16,27 0-16,-27 0 0,53 0 16,-80 0-16,80 0 0,-53 0 0,26 0 0,-26 0 15,26 0-15,-26 0 16,27 0-16,-1 0 0,-26 0 0,0 0 0,26 0 15,-26 0-15,0 0 0,0 0 16,0 0-16,26 0 0,-26 0 0,0 0 16,0 0-16,0 0 0,26 0 0,-52 0 0,26 0 0,0 0 15,0 0-15,-27 0 16,0 0-16,27 0 0,0 0 0,-26 0 0,-1 0 16,1 0-16,-1 0 15,1 0-15,-1 0 0,1 0 0,-1 0 16,0 0-16,1 0 0,-1 0 15,1 0-15,-1 0 0,1 0 0,-1 0 16,1 0-16,-1 0 16,27 0-16,-27 0 0,1 0 0,-1-26 15,1 26-15,-1 0 0,1 0 16,-1 0-16,1 0 16,-1 0-16,-26-27 140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49:20.3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0,'26'0'156,"1"0"-156,52 0 0,-26 0 16,26 0-16,1 0 0,-1 0 15,27 0-15,-27 0 0,1 0 0,-28 0 0,28 0 16,-1 0-16,-26 0 15,26 0-15,27 0 0,-53 0 0,27 0 0,-27 0 16,-1 0-16,28 0 0,-27 0 16,26 0-16,-26 0 0,0 0 0,0 0 15,0 0-15,0 0 0,26 0 16,-52 0-16,25 0 0,1 0 16,27 0-16,-54 0 0,1 0 0,-1 0 0,27 0 15,0 0 1,-27 0-16,1 0 0,26 0 15,-27 0-15,1 0 16,-1 0-16,1 0 0,-1 0 0,1 0 16,-1 0-16,0 0 15,1 0-15,-1 0 32,1 0-1,-1 0 0,1 0-31,-1 0 0,1 0 16,-1 0-16,1 0 0,-1 0 0,0 0 15,1 0-15,-1 0 16,1 0 0,-1 0-16,1 0 31,-1 0-31,1 0 15,-1 0 1,1 0-16,-1 0 16,1 0-16,-1 0 15,0 0-15,1 0 16,-1 0-16,1 0 0,-1 0 16,1 0-1,-1 0-15,1 0 0,-1 0 16,1 0-16,-1 0 15,0 0-15,1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50:41.3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0,'53'0'266,"-27"0"-266,1 0 16,26 0-16,0 0 0,-27 0 0,53 0 15,-52 0 1,-1 0-16,1 0 0,-1 0 0,1 0 16,-1 0-16,1 0 0,26 0 15,-27 26 1,0-26-16,1 0 0,-1 0 0,1 0 31,-1 0-31,1 0 0,-1 0 16,1 0-16,-1 26 15,1-26-15,-1 0 0,1 0 16,-1 0-16,0 0 16,1 0-16,-1 0 0,1 0 15,-1 0-15,1 0 0,-1 0 16,1 0-1,-1 0-15,1 0 0,-1 0 16,0 0-16,1 0 16,-1 0-16,1 0 15,-1 0-15,1 0 0,-1 0 16,1 0-16,-1 0 16,1 0-16,-1 0 0,1 0 0,-1 0 0,0 0 15,1 0 1,-1 0-16,1 0 0,-1 0 0,1 0 0,-1 0 15,1 0 1,-1 0-16,1 0 0,-1 0 0,0 0 16,1 0-1,-1 0-15,1 0 0,-1 0 16,1 0-16,-1 0 0,1 0 31,-1 0-31,1 0 16,-1 0-16,1 0 15,-1 0 17,0 0-17,1 0 1,-1 0-16,1 0 0,-1 0 16,1 0-16,-1 0 0,1 0 15,-1 0 1,1 0-16,-1 0 0,0 0 15,1 0-15,-1 0 0,1 0 0,-1 0 16,1 0-16,-1 0 0,1 0 16,-1 0-16,1 0 15,-1 0-15,1 0 0,-1 0 0,0 0 16,27 0-16,-26 0 16,-1 0-16,1 0 0,-1 0 0,27 0 0,-26 0 15,25 0-15,-25 0 0,-1 0 0,1 0 0,26 0 16,-27 0-16,27 0 0,-26 0 15,-1 0-15,53 0 0,-52 0 16,26 0-16,-27 0 0,27 0 16,0 0-16,0 0 0,0 0 0,-27 0 15,27 0-15,0 0 16,-26 0-16,26 0 0,-27 0 0,1 0 0,25 0 16,-25 0-16,-1 0 0,27 0 0,0 0 15,0 0 1,-26 0-16,-1 0 0,27 0 0,0 0 15,-27 0-15,27 0 16,0 0-16,-26 0 0,-1 0 0,53 0 16,1 0-1,-54 0-15,1 0 0,-1 0 0,54 0 16,-54 0-16,27 0 0,-27 0 16,54 0-1,-54 0-15,1 0 0,-1 0 0,27 0 16,26 0-1,-52 0-15,-1 0 0,1 0 0,-1 0 16,1 0-16,-1 0 16,1 0-16,-1 0 31,1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54:13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0,'27'0'110,"26"0"-110,-1 0 15,1 0-15,27 0 0,-1 0 0,0 0 0,27 0 16,-26 0-16,-1 0 0,0 0 15,1 0-15,26 0 0,-27 0 0,0 0 0,-26 0 16,0 0-16,0 0 16,0 0-16,0 0 0,26 0 0,-52 0 0,-1 0 15,27 0-15,0 0 0,0 0 16,0 0-16,0 0 0,0 0 0,0 0 0,-27 0 16,27 0-16,-26 0 0,25 0 0,1 0 0,0 0 15,0 0-15,-26 0 16,26 0-16,-27 0 0,27 0 0,-27 0 0,1 0 15,26 0-15,0 0 0,0 0 16,-27 0-16,27 0 0,0 0 0,0 0 16,0 0-16,-27 0 15,27 0-15,-26 0 0,-1 0 0,0 0 0,1 0 16,26 0-16,-27 0 0,1 0 0,-1 0 0,1 0 16,-1 0-16,1 0 0,-1 0 15,1 0-15,-1 0 0,0 0 16,1 0-1,-1 0-15,1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52C56-CAB8-46B2-B7B7-819CE7252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FB98CD-C616-424C-B018-5D47B0C2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53694-A81D-48A2-91BC-5D288D72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A242-11FC-45D6-96BE-27431D4B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1C1B6-6ED3-4478-AE88-B476C2FA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3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5E55-F2BB-48C6-B0A1-DC67223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5D3F17-825B-4DC4-A7EE-F55940BB1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74E70B-BF65-40BB-932C-C22B2329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0840AD-9DBD-4DCB-AB50-2A4EF8D7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4C1FC-F6D0-4F09-A685-46D02268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97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E3C8C0-180C-4BB7-9FEC-44D6F2C61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357716-52CE-4363-B916-6D364149C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31FD9-58A3-4077-A5BD-9D0A9733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FE58A-E2E5-4AA0-A6E3-07D6A3B7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2A0C4-09B5-4017-ABC6-61537CEE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9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D5150-8FFE-494F-85D2-95832EAF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9A604-65F0-44E9-9367-D9E75981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8F84A-CF3B-4065-A180-2EA9FD68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4E8EDA-89EF-4036-B74E-887BC81A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97CBA-C5B1-4091-820D-F711EA00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6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79305-6631-488D-9B07-E0580904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99C88-EACC-46CE-9746-E4311E76C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B1AC5-28F4-47C9-9D0D-080AD4B7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7CBC6D-EF7B-41CE-8D2F-7E36BDEE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D0F7A3-3B2D-48AF-A3BA-BBA9AAF9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5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1029E-FB5F-43B7-889A-FF558A8B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35A29-5458-4A3D-9901-7BB0FA060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83C6D-9B9F-4345-BC54-5C609DE3B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8DA307-3139-4504-B076-B0188F62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BA7AAA-3410-4CC9-9716-71191B1B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3B0467-15D5-46D1-9CE4-43042421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01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A461-ECF7-4127-B243-745D84DD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10D1B7-E98A-4499-BBF9-F76E05965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6EDC22-7366-4EF0-B048-7CC3AB41D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D0AEF7-C644-4073-9751-77427BD2E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F6DDF7-4537-4ADD-A0F6-22F505278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C1DEBE-3804-410F-BD7C-C9021169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A8A561-8998-42D2-B0AD-D8EE75BE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7391D5-20ED-4AF2-A181-603DD872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6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3E37C-F95C-43C4-8A58-9A0D2FE9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C439B-6372-425A-B78C-C94C9F1B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35F69-DB15-418B-B514-BBDBA64A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4E1A14-4C29-4359-86EF-A3812CC2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34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AB19-9B77-43CB-BF8F-DEB4EA86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5052E9-19F5-4970-9793-4FE26F46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6C807A-942C-4B01-88FC-2153A228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47B7-FD55-4AB8-8773-7A1378CB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A99B0F-F6CF-4559-A2BD-F75E41D32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19190F-8743-4F0D-AF78-87EDE56B6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65E54E-7A24-4CE4-900E-F5D4F1B1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4E3C0F-00E3-439A-B262-E2864F6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2D5AA-E69B-43BB-AB4D-BBE2FDD6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B816E-8B3B-4FEB-8A18-29DA4BF7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D177D2-5588-4625-8388-BE6EE08C0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E57AF6-A655-4E5F-9857-4B1AE585F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F648D1-C312-4206-816F-C155378D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BE32CB-467B-43F3-B099-8F4A8895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54021C-8AF3-4796-AC55-85A07428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80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33E083-9B3D-4C90-9CE9-C8F71DF6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7772FE-0608-478D-A057-37E18616E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64E11-544C-4653-A0F4-25D0477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43D3B-C69A-4843-B6BB-DA679EE78F41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1AC03-AABA-42B1-8C80-6C0AE43C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93A8D-B6CF-4CE1-8833-E7A405482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A9FD9-7C22-486A-96AE-35AF857BC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4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customXml" Target="../ink/ink13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5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8.xml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customXml" Target="../ink/ink22.x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24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3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customXml" Target="../ink/ink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customXml" Target="../ink/ink34.xml"/><Relationship Id="rId4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customXml" Target="../ink/ink37.xml"/><Relationship Id="rId4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39.xml"/><Relationship Id="rId4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5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customXml" Target="../ink/ink46.xml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customXml" Target="../ink/ink50.xml"/><Relationship Id="rId4" Type="http://schemas.openxmlformats.org/officeDocument/2006/relationships/image" Target="../media/image9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customXml" Target="../ink/ink53.xml"/><Relationship Id="rId4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5" Type="http://schemas.openxmlformats.org/officeDocument/2006/relationships/customXml" Target="../ink/ink56.xml"/><Relationship Id="rId4" Type="http://schemas.openxmlformats.org/officeDocument/2006/relationships/image" Target="../media/image10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5" Type="http://schemas.openxmlformats.org/officeDocument/2006/relationships/customXml" Target="../ink/ink58.xml"/><Relationship Id="rId4" Type="http://schemas.openxmlformats.org/officeDocument/2006/relationships/image" Target="../media/image10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emf"/><Relationship Id="rId5" Type="http://schemas.openxmlformats.org/officeDocument/2006/relationships/customXml" Target="../ink/ink60.xml"/><Relationship Id="rId4" Type="http://schemas.openxmlformats.org/officeDocument/2006/relationships/image" Target="../media/image10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5" Type="http://schemas.openxmlformats.org/officeDocument/2006/relationships/customXml" Target="../ink/ink62.xml"/><Relationship Id="rId4" Type="http://schemas.openxmlformats.org/officeDocument/2006/relationships/image" Target="../media/image110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10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3486A9-A0D3-459D-A089-3EFBCDB6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94" y="761769"/>
            <a:ext cx="7529212" cy="53344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5A1FE6A-2668-47E2-ABBA-754515D6EF7B}"/>
                  </a:ext>
                </a:extLst>
              </p14:cNvPr>
              <p14:cNvContentPartPr/>
              <p14:nvPr/>
            </p14:nvContentPartPr>
            <p14:xfrm>
              <a:off x="3275925" y="2734220"/>
              <a:ext cx="2552400" cy="132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5A1FE6A-2668-47E2-ABBA-754515D6E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925" y="2716220"/>
                <a:ext cx="2588040" cy="168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7341B5A-5F61-49F5-B1E4-9973BE3B25AE}"/>
              </a:ext>
            </a:extLst>
          </p:cNvPr>
          <p:cNvSpPr txBox="1"/>
          <p:nvPr/>
        </p:nvSpPr>
        <p:spPr>
          <a:xfrm>
            <a:off x="3275925" y="3537020"/>
            <a:ext cx="5727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在这里一定要</a:t>
            </a:r>
            <a:r>
              <a:rPr lang="en-US" altLang="zh-CN" dirty="0"/>
              <a:t>return</a:t>
            </a:r>
            <a:r>
              <a:rPr lang="zh-CN" altLang="en-US" dirty="0"/>
              <a:t>一个值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如果不</a:t>
            </a:r>
            <a:r>
              <a:rPr lang="en-US" altLang="zh-CN" dirty="0"/>
              <a:t>return</a:t>
            </a:r>
            <a:r>
              <a:rPr lang="zh-CN" altLang="en-US" dirty="0"/>
              <a:t>一个值的话。用户接收到的就是</a:t>
            </a:r>
            <a:r>
              <a:rPr lang="en-US" altLang="zh-CN" dirty="0"/>
              <a:t>undefined</a:t>
            </a:r>
          </a:p>
          <a:p>
            <a:endParaRPr lang="en-US" altLang="zh-CN" dirty="0"/>
          </a:p>
          <a:p>
            <a:r>
              <a:rPr lang="zh-CN" altLang="en-US" dirty="0"/>
              <a:t>调用这个的目的就是拿到结果</a:t>
            </a:r>
          </a:p>
        </p:txBody>
      </p:sp>
    </p:spTree>
    <p:extLst>
      <p:ext uri="{BB962C8B-B14F-4D97-AF65-F5344CB8AC3E}">
        <p14:creationId xmlns:p14="http://schemas.microsoft.com/office/powerpoint/2010/main" val="60493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B1F888-E014-413E-BB37-30C8576A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11D00D-26B9-423C-9B9C-1B30DA53FCD4}"/>
                  </a:ext>
                </a:extLst>
              </p14:cNvPr>
              <p14:cNvContentPartPr/>
              <p14:nvPr/>
            </p14:nvContentPartPr>
            <p14:xfrm>
              <a:off x="9677265" y="2710455"/>
              <a:ext cx="1991160" cy="39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11D00D-26B9-423C-9B9C-1B30DA53FC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9265" y="2692455"/>
                <a:ext cx="20268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1E8CE2-EE39-4FA8-850B-0E690F0CB3DF}"/>
                  </a:ext>
                </a:extLst>
              </p14:cNvPr>
              <p14:cNvContentPartPr/>
              <p14:nvPr/>
            </p14:nvContentPartPr>
            <p14:xfrm>
              <a:off x="5547705" y="3471495"/>
              <a:ext cx="891720" cy="129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1E8CE2-EE39-4FA8-850B-0E690F0CB3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705" y="3453495"/>
                <a:ext cx="927360" cy="164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2341732-E35E-413D-9AF9-FDB9C7848A02}"/>
              </a:ext>
            </a:extLst>
          </p:cNvPr>
          <p:cNvSpPr txBox="1"/>
          <p:nvPr/>
        </p:nvSpPr>
        <p:spPr>
          <a:xfrm>
            <a:off x="5791200" y="295275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上面用</a:t>
            </a:r>
            <a:r>
              <a:rPr lang="en-US" altLang="zh-CN" dirty="0"/>
              <a:t>v-if</a:t>
            </a:r>
            <a:r>
              <a:rPr lang="zh-CN" altLang="en-US" dirty="0"/>
              <a:t>这里不能用</a:t>
            </a:r>
            <a:r>
              <a:rPr lang="en-US" altLang="zh-CN" dirty="0"/>
              <a:t>v-else</a:t>
            </a:r>
            <a:r>
              <a:rPr lang="zh-CN" altLang="en-US" dirty="0"/>
              <a:t>，因为他们不是平级的</a:t>
            </a:r>
          </a:p>
        </p:txBody>
      </p:sp>
    </p:spTree>
    <p:extLst>
      <p:ext uri="{BB962C8B-B14F-4D97-AF65-F5344CB8AC3E}">
        <p14:creationId xmlns:p14="http://schemas.microsoft.com/office/powerpoint/2010/main" val="34604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A63FEF-C26B-4AE2-8C3C-DBB8CECD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A4279C9-1A75-43C9-8394-E50130288F8E}"/>
                  </a:ext>
                </a:extLst>
              </p14:cNvPr>
              <p14:cNvContentPartPr/>
              <p14:nvPr/>
            </p14:nvContentPartPr>
            <p14:xfrm>
              <a:off x="9553425" y="2621535"/>
              <a:ext cx="1848240" cy="83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A4279C9-1A75-43C9-8394-E50130288F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5425" y="2603535"/>
                <a:ext cx="1883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F4B5F9A-4464-48C8-BD29-CE855EF4600C}"/>
                  </a:ext>
                </a:extLst>
              </p14:cNvPr>
              <p14:cNvContentPartPr/>
              <p14:nvPr/>
            </p14:nvContentPartPr>
            <p14:xfrm>
              <a:off x="5800785" y="3455295"/>
              <a:ext cx="1638720" cy="78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F4B5F9A-4464-48C8-BD29-CE855EF460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2785" y="3437295"/>
                <a:ext cx="16743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275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41E1A4-9197-45A0-99EB-78593025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B6416C1-898F-481F-A205-793372C513F1}"/>
                  </a:ext>
                </a:extLst>
              </p14:cNvPr>
              <p14:cNvContentPartPr/>
              <p14:nvPr/>
            </p14:nvContentPartPr>
            <p14:xfrm>
              <a:off x="7096065" y="2867055"/>
              <a:ext cx="3248280" cy="10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B6416C1-898F-481F-A205-793372C513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065" y="2849055"/>
                <a:ext cx="328392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D9CEB57-D84F-4DC7-9C55-3AD73E7D255B}"/>
              </a:ext>
            </a:extLst>
          </p:cNvPr>
          <p:cNvSpPr txBox="1"/>
          <p:nvPr/>
        </p:nvSpPr>
        <p:spPr>
          <a:xfrm>
            <a:off x="7010399" y="3105150"/>
            <a:ext cx="5057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这里没</a:t>
            </a:r>
            <a:r>
              <a:rPr lang="en-US" altLang="zh-CN" dirty="0"/>
              <a:t>id</a:t>
            </a:r>
            <a:r>
              <a:rPr lang="zh-CN" altLang="en-US" dirty="0"/>
              <a:t>，用</a:t>
            </a:r>
            <a:r>
              <a:rPr lang="en-US" altLang="zh-CN" dirty="0"/>
              <a:t>index</a:t>
            </a:r>
            <a:r>
              <a:rPr lang="zh-CN" altLang="en-US" dirty="0"/>
              <a:t>作为参数传进来，进行绑定</a:t>
            </a:r>
            <a:endParaRPr lang="en-US" altLang="zh-CN" dirty="0"/>
          </a:p>
          <a:p>
            <a:r>
              <a:rPr lang="zh-CN" altLang="en-US" dirty="0"/>
              <a:t>如果有复选框和每一项强制绑定的时候</a:t>
            </a:r>
            <a:endParaRPr lang="en-US" altLang="zh-CN" dirty="0"/>
          </a:p>
          <a:p>
            <a:r>
              <a:rPr lang="zh-CN" altLang="en-US" dirty="0"/>
              <a:t>一定要用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EDB0D7-2B15-45A9-904C-13DDCED4AC12}"/>
              </a:ext>
            </a:extLst>
          </p:cNvPr>
          <p:cNvSpPr txBox="1"/>
          <p:nvPr/>
        </p:nvSpPr>
        <p:spPr>
          <a:xfrm>
            <a:off x="8105775" y="2028825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遍历三种图片</a:t>
            </a:r>
          </a:p>
        </p:txBody>
      </p:sp>
    </p:spTree>
    <p:extLst>
      <p:ext uri="{BB962C8B-B14F-4D97-AF65-F5344CB8AC3E}">
        <p14:creationId xmlns:p14="http://schemas.microsoft.com/office/powerpoint/2010/main" val="358988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740932-2D00-40C2-8E9B-4EF6D8F7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0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A006A-6DDE-4B23-B069-5C572F3B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" y="0"/>
            <a:ext cx="1196651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8A5FE6-62E1-46EB-8DE0-D1A01991EC0F}"/>
                  </a:ext>
                </a:extLst>
              </p14:cNvPr>
              <p14:cNvContentPartPr/>
              <p14:nvPr/>
            </p14:nvContentPartPr>
            <p14:xfrm>
              <a:off x="2238225" y="4000335"/>
              <a:ext cx="3277080" cy="57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8A5FE6-62E1-46EB-8DE0-D1A01991EC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225" y="3982335"/>
                <a:ext cx="3312720" cy="92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05087AF-1C84-4551-9CAC-2035B54A1665}"/>
              </a:ext>
            </a:extLst>
          </p:cNvPr>
          <p:cNvSpPr txBox="1"/>
          <p:nvPr/>
        </p:nvSpPr>
        <p:spPr>
          <a:xfrm>
            <a:off x="4038600" y="4295775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把循环项包起来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3AC3FC1-143D-429E-BAFC-224D9FB74C78}"/>
                  </a:ext>
                </a:extLst>
              </p14:cNvPr>
              <p14:cNvContentPartPr/>
              <p14:nvPr/>
            </p14:nvContentPartPr>
            <p14:xfrm>
              <a:off x="6400905" y="1884975"/>
              <a:ext cx="1953000" cy="10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3AC3FC1-143D-429E-BAFC-224D9FB74C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2905" y="1866975"/>
                <a:ext cx="1988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C96ABA6-9055-4A03-8431-6FA2859D7714}"/>
                  </a:ext>
                </a:extLst>
              </p14:cNvPr>
              <p14:cNvContentPartPr/>
              <p14:nvPr/>
            </p14:nvContentPartPr>
            <p14:xfrm>
              <a:off x="1962105" y="2104935"/>
              <a:ext cx="82908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C96ABA6-9055-4A03-8431-6FA2859D77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4105" y="2086935"/>
                <a:ext cx="8647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DB9C181-1533-4351-BA4E-034C630D85B5}"/>
              </a:ext>
            </a:extLst>
          </p:cNvPr>
          <p:cNvSpPr txBox="1"/>
          <p:nvPr/>
        </p:nvSpPr>
        <p:spPr>
          <a:xfrm>
            <a:off x="3653130" y="2406484"/>
            <a:ext cx="744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表示正在请求下一页的数据，如果反复的滑动（反复的进行数据请求），在请求数据之前，先判断</a:t>
            </a:r>
            <a:r>
              <a:rPr lang="en-US" altLang="zh-CN" b="1" dirty="0">
                <a:solidFill>
                  <a:srgbClr val="FF0000"/>
                </a:solidFill>
              </a:rPr>
              <a:t>loading</a:t>
            </a:r>
            <a:r>
              <a:rPr lang="zh-CN" altLang="en-US" b="1" dirty="0">
                <a:solidFill>
                  <a:srgbClr val="FF0000"/>
                </a:solidFill>
              </a:rPr>
              <a:t>是否为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r>
              <a:rPr lang="zh-CN" altLang="en-US" b="1" dirty="0">
                <a:solidFill>
                  <a:srgbClr val="FF0000"/>
                </a:solidFill>
              </a:rPr>
              <a:t>，如果为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r>
              <a:rPr lang="zh-CN" altLang="en-US" b="1" dirty="0">
                <a:solidFill>
                  <a:srgbClr val="FF0000"/>
                </a:solidFill>
              </a:rPr>
              <a:t>就不再请求</a:t>
            </a:r>
          </a:p>
        </p:txBody>
      </p:sp>
    </p:spTree>
    <p:extLst>
      <p:ext uri="{BB962C8B-B14F-4D97-AF65-F5344CB8AC3E}">
        <p14:creationId xmlns:p14="http://schemas.microsoft.com/office/powerpoint/2010/main" val="270177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E8C68A-2786-4CA6-A83F-DD09AC19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C3C6FF-0982-4BD2-901B-959AF7EF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" y="0"/>
            <a:ext cx="1196651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8189D1B-0799-4A30-B996-879B339D5656}"/>
                  </a:ext>
                </a:extLst>
              </p14:cNvPr>
              <p14:cNvContentPartPr/>
              <p14:nvPr/>
            </p14:nvContentPartPr>
            <p14:xfrm>
              <a:off x="4790985" y="2085855"/>
              <a:ext cx="2953080" cy="84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8189D1B-0799-4A30-B996-879B339D56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2985" y="2067855"/>
                <a:ext cx="2988720" cy="120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D34FFDB-FA4A-4E66-8C95-973154C92FE2}"/>
              </a:ext>
            </a:extLst>
          </p:cNvPr>
          <p:cNvSpPr txBox="1"/>
          <p:nvPr/>
        </p:nvSpPr>
        <p:spPr>
          <a:xfrm>
            <a:off x="4676775" y="2390775"/>
            <a:ext cx="392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如果，不改为</a:t>
            </a:r>
            <a:r>
              <a:rPr lang="en-US" altLang="zh-CN" dirty="0"/>
              <a:t>false</a:t>
            </a:r>
            <a:r>
              <a:rPr lang="zh-CN" altLang="en-US" dirty="0"/>
              <a:t>，以后永远不会发出去请求</a:t>
            </a:r>
          </a:p>
        </p:txBody>
      </p:sp>
    </p:spTree>
    <p:extLst>
      <p:ext uri="{BB962C8B-B14F-4D97-AF65-F5344CB8AC3E}">
        <p14:creationId xmlns:p14="http://schemas.microsoft.com/office/powerpoint/2010/main" val="249448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7A0367-CA70-4541-AD29-55633A7F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" y="0"/>
            <a:ext cx="1196651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3AC778B-99F6-4BC6-BAE0-1E0223931A9E}"/>
                  </a:ext>
                </a:extLst>
              </p14:cNvPr>
              <p14:cNvContentPartPr/>
              <p14:nvPr/>
            </p14:nvContentPartPr>
            <p14:xfrm>
              <a:off x="1885785" y="2314455"/>
              <a:ext cx="27057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3AC778B-99F6-4BC6-BAE0-1E0223931A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7785" y="2296455"/>
                <a:ext cx="2741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5CC0507-1DB7-4A3A-A190-A97A831A3626}"/>
                  </a:ext>
                </a:extLst>
              </p14:cNvPr>
              <p14:cNvContentPartPr/>
              <p14:nvPr/>
            </p14:nvContentPartPr>
            <p14:xfrm>
              <a:off x="7534185" y="2076495"/>
              <a:ext cx="1114920" cy="9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5CC0507-1DB7-4A3A-A190-A97A831A36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6185" y="2058495"/>
                <a:ext cx="1150560" cy="45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A395AAC-971E-4B49-B627-C07B8DF2BBEA}"/>
              </a:ext>
            </a:extLst>
          </p:cNvPr>
          <p:cNvSpPr txBox="1"/>
          <p:nvPr/>
        </p:nvSpPr>
        <p:spPr>
          <a:xfrm>
            <a:off x="3867149" y="2476500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全部数据加载完成，数据不在加载，提示消息</a:t>
            </a:r>
          </a:p>
        </p:txBody>
      </p:sp>
    </p:spTree>
    <p:extLst>
      <p:ext uri="{BB962C8B-B14F-4D97-AF65-F5344CB8AC3E}">
        <p14:creationId xmlns:p14="http://schemas.microsoft.com/office/powerpoint/2010/main" val="241804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C7176-A5FC-4AF5-A36F-048C48C6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0F1201D-E746-490B-9CFF-B49DA046F749}"/>
                  </a:ext>
                </a:extLst>
              </p14:cNvPr>
              <p14:cNvContentPartPr/>
              <p14:nvPr/>
            </p14:nvContentPartPr>
            <p14:xfrm>
              <a:off x="923865" y="2114655"/>
              <a:ext cx="6696360" cy="38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0F1201D-E746-490B-9CFF-B49DA046F7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865" y="2096655"/>
                <a:ext cx="67320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8CD9BB2-EF3B-4049-B292-7F35888B0614}"/>
                  </a:ext>
                </a:extLst>
              </p14:cNvPr>
              <p14:cNvContentPartPr/>
              <p14:nvPr/>
            </p14:nvContentPartPr>
            <p14:xfrm>
              <a:off x="1028625" y="2657535"/>
              <a:ext cx="194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8CD9BB2-EF3B-4049-B292-7F35888B06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625" y="2639535"/>
                <a:ext cx="55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E20AF6A-CE53-4F89-B723-C9506538B6FE}"/>
                  </a:ext>
                </a:extLst>
              </p14:cNvPr>
              <p14:cNvContentPartPr/>
              <p14:nvPr/>
            </p14:nvContentPartPr>
            <p14:xfrm>
              <a:off x="752505" y="2924295"/>
              <a:ext cx="13147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E20AF6A-CE53-4F89-B723-C9506538B6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505" y="2906295"/>
                <a:ext cx="13503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FED6D10-AD0A-4282-B064-9D66E4531C63}"/>
              </a:ext>
            </a:extLst>
          </p:cNvPr>
          <p:cNvSpPr txBox="1"/>
          <p:nvPr/>
        </p:nvSpPr>
        <p:spPr>
          <a:xfrm>
            <a:off x="3390900" y="2476500"/>
            <a:ext cx="690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>
                <a:solidFill>
                  <a:srgbClr val="FF0000"/>
                </a:solidFill>
              </a:rPr>
              <a:t>finished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loading</a:t>
            </a:r>
            <a:r>
              <a:rPr lang="zh-CN" altLang="en-US" b="1" dirty="0">
                <a:solidFill>
                  <a:srgbClr val="FF0000"/>
                </a:solidFill>
              </a:rPr>
              <a:t>定义为数据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Onload</a:t>
            </a:r>
            <a:r>
              <a:rPr lang="zh-CN" altLang="en-US" b="1" dirty="0">
                <a:solidFill>
                  <a:srgbClr val="FF0000"/>
                </a:solidFill>
              </a:rPr>
              <a:t>定义为方法</a:t>
            </a:r>
          </a:p>
        </p:txBody>
      </p:sp>
    </p:spTree>
    <p:extLst>
      <p:ext uri="{BB962C8B-B14F-4D97-AF65-F5344CB8AC3E}">
        <p14:creationId xmlns:p14="http://schemas.microsoft.com/office/powerpoint/2010/main" val="270380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BA25B6-6D0D-4541-B754-B5D5777D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0"/>
            <a:ext cx="904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00A48D-1BF7-4818-A166-968EBB32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75" y="0"/>
            <a:ext cx="66738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5F3DBE9-D537-417F-B9A8-D05DAD7ED01F}"/>
                  </a:ext>
                </a:extLst>
              </p14:cNvPr>
              <p14:cNvContentPartPr/>
              <p14:nvPr/>
            </p14:nvContentPartPr>
            <p14:xfrm>
              <a:off x="3768045" y="5280140"/>
              <a:ext cx="1577880" cy="60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5F3DBE9-D537-417F-B9A8-D05DAD7ED0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0045" y="5262140"/>
                <a:ext cx="1613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DC3C41F-F070-4E0F-BB1E-22CFAA68C748}"/>
                  </a:ext>
                </a:extLst>
              </p14:cNvPr>
              <p14:cNvContentPartPr/>
              <p14:nvPr/>
            </p14:nvContentPartPr>
            <p14:xfrm>
              <a:off x="3747885" y="1877060"/>
              <a:ext cx="1678680" cy="32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DC3C41F-F070-4E0F-BB1E-22CFAA68C7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9885" y="1859060"/>
                <a:ext cx="1714320" cy="68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4BDCD6A-F099-4E28-BDC8-2C2DE07F6982}"/>
              </a:ext>
            </a:extLst>
          </p:cNvPr>
          <p:cNvSpPr txBox="1"/>
          <p:nvPr/>
        </p:nvSpPr>
        <p:spPr>
          <a:xfrm>
            <a:off x="4300695" y="5340980"/>
            <a:ext cx="438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存数据</a:t>
            </a:r>
          </a:p>
        </p:txBody>
      </p:sp>
    </p:spTree>
    <p:extLst>
      <p:ext uri="{BB962C8B-B14F-4D97-AF65-F5344CB8AC3E}">
        <p14:creationId xmlns:p14="http://schemas.microsoft.com/office/powerpoint/2010/main" val="2376457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A4681D-EA64-49D6-A281-414BBA17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0"/>
            <a:ext cx="7600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7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B1B608-DCB0-4C7A-B7B1-453773B4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C3D4FB-385C-4E16-B5BB-88D0D5D407F2}"/>
              </a:ext>
            </a:extLst>
          </p:cNvPr>
          <p:cNvSpPr txBox="1"/>
          <p:nvPr/>
        </p:nvSpPr>
        <p:spPr>
          <a:xfrm>
            <a:off x="5343525" y="3343275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刚进来页面没必要触发</a:t>
            </a:r>
            <a:r>
              <a:rPr lang="en-US" altLang="zh-CN" dirty="0"/>
              <a:t>load</a:t>
            </a:r>
            <a:r>
              <a:rPr lang="zh-CN" altLang="en-US" dirty="0"/>
              <a:t>事件</a:t>
            </a:r>
          </a:p>
        </p:txBody>
      </p:sp>
    </p:spTree>
    <p:extLst>
      <p:ext uri="{BB962C8B-B14F-4D97-AF65-F5344CB8AC3E}">
        <p14:creationId xmlns:p14="http://schemas.microsoft.com/office/powerpoint/2010/main" val="201416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CBAC2C-8B9A-4701-A61E-A2AC6BE1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5" y="0"/>
            <a:ext cx="77279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CB5338-7795-49CA-A49B-9259FFB88C71}"/>
                  </a:ext>
                </a:extLst>
              </p14:cNvPr>
              <p14:cNvContentPartPr/>
              <p14:nvPr/>
            </p14:nvContentPartPr>
            <p14:xfrm>
              <a:off x="3133545" y="3743295"/>
              <a:ext cx="1734120" cy="50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CB5338-7795-49CA-A49B-9259FFB88C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5545" y="3725295"/>
                <a:ext cx="1769760" cy="856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6E07E79-E1FE-43EE-AC76-8B55F21DF8E3}"/>
              </a:ext>
            </a:extLst>
          </p:cNvPr>
          <p:cNvSpPr txBox="1"/>
          <p:nvPr/>
        </p:nvSpPr>
        <p:spPr>
          <a:xfrm>
            <a:off x="4972049" y="4257675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把他的值默认定义成</a:t>
            </a:r>
            <a:r>
              <a:rPr lang="en-US" altLang="zh-CN" dirty="0"/>
              <a:t>true</a:t>
            </a:r>
            <a:r>
              <a:rPr lang="zh-CN" altLang="en-US" dirty="0"/>
              <a:t>，防止他一上来就调用</a:t>
            </a:r>
            <a:r>
              <a:rPr lang="en-US" altLang="zh-CN" dirty="0"/>
              <a:t>load</a:t>
            </a:r>
            <a:r>
              <a:rPr lang="zh-CN" altLang="en-US" dirty="0"/>
              <a:t>事件</a:t>
            </a:r>
          </a:p>
        </p:txBody>
      </p:sp>
    </p:spTree>
    <p:extLst>
      <p:ext uri="{BB962C8B-B14F-4D97-AF65-F5344CB8AC3E}">
        <p14:creationId xmlns:p14="http://schemas.microsoft.com/office/powerpoint/2010/main" val="154147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B62DEC-972F-428D-B72D-35F8BC81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9786A7-51A8-4B3F-A4E7-C84E1F041ED5}"/>
              </a:ext>
            </a:extLst>
          </p:cNvPr>
          <p:cNvSpPr txBox="1"/>
          <p:nvPr/>
        </p:nvSpPr>
        <p:spPr>
          <a:xfrm>
            <a:off x="5076825" y="4057650"/>
            <a:ext cx="755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等数据请求完之后，再把</a:t>
            </a:r>
            <a:r>
              <a:rPr lang="en-US" altLang="zh-CN" dirty="0"/>
              <a:t>loading</a:t>
            </a:r>
            <a:r>
              <a:rPr lang="zh-CN" altLang="en-US" dirty="0"/>
              <a:t>的值改成</a:t>
            </a:r>
            <a:r>
              <a:rPr lang="en-US" altLang="zh-CN" dirty="0"/>
              <a:t>false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9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27A563-DC28-4B27-A5DB-44C28D5C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7A91FC-9BFC-46BC-B6BC-0BF9C1962AEA}"/>
                  </a:ext>
                </a:extLst>
              </p14:cNvPr>
              <p14:cNvContentPartPr/>
              <p14:nvPr/>
            </p14:nvContentPartPr>
            <p14:xfrm>
              <a:off x="7029465" y="5563455"/>
              <a:ext cx="2067120" cy="18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7A91FC-9BFC-46BC-B6BC-0BF9C1962A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465" y="5545455"/>
                <a:ext cx="2102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41AC8A-B85D-40D2-A53F-BEAE433357AF}"/>
                  </a:ext>
                </a:extLst>
              </p14:cNvPr>
              <p14:cNvContentPartPr/>
              <p14:nvPr/>
            </p14:nvContentPartPr>
            <p14:xfrm>
              <a:off x="7105785" y="5000775"/>
              <a:ext cx="1238400" cy="9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41AC8A-B85D-40D2-A53F-BEAE433357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7785" y="4982775"/>
                <a:ext cx="1274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82710B1-20E4-461D-9AD6-CACAFE10F797}"/>
                  </a:ext>
                </a:extLst>
              </p14:cNvPr>
              <p14:cNvContentPartPr/>
              <p14:nvPr/>
            </p14:nvContentPartPr>
            <p14:xfrm>
              <a:off x="7505745" y="1562055"/>
              <a:ext cx="1391040" cy="17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82710B1-20E4-461D-9AD6-CACAFE10F7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7745" y="1544055"/>
                <a:ext cx="14266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FAE3944-F2DF-4A69-914F-4FE67439DC08}"/>
                  </a:ext>
                </a:extLst>
              </p14:cNvPr>
              <p14:cNvContentPartPr/>
              <p14:nvPr/>
            </p14:nvContentPartPr>
            <p14:xfrm>
              <a:off x="6962865" y="1257135"/>
              <a:ext cx="2286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FAE3944-F2DF-4A69-914F-4FE67439DC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4865" y="1239135"/>
                <a:ext cx="2322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E37F729-594F-448D-AB72-2ACA127F9E97}"/>
                  </a:ext>
                </a:extLst>
              </p14:cNvPr>
              <p14:cNvContentPartPr/>
              <p14:nvPr/>
            </p14:nvContentPartPr>
            <p14:xfrm>
              <a:off x="7172385" y="2980815"/>
              <a:ext cx="1771920" cy="67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E37F729-594F-448D-AB72-2ACA127F9E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54385" y="2962815"/>
                <a:ext cx="1807560" cy="1033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933BDEE-3275-4696-83B4-8232868D78C5}"/>
              </a:ext>
            </a:extLst>
          </p:cNvPr>
          <p:cNvSpPr txBox="1"/>
          <p:nvPr/>
        </p:nvSpPr>
        <p:spPr>
          <a:xfrm>
            <a:off x="7915275" y="2238375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把原先的值覆盖掉</a:t>
            </a:r>
          </a:p>
        </p:txBody>
      </p:sp>
    </p:spTree>
    <p:extLst>
      <p:ext uri="{BB962C8B-B14F-4D97-AF65-F5344CB8AC3E}">
        <p14:creationId xmlns:p14="http://schemas.microsoft.com/office/powerpoint/2010/main" val="266350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9535BE-B9C1-43F6-A105-7DEA5910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25F08C-100E-4395-AC09-005DE32951E3}"/>
              </a:ext>
            </a:extLst>
          </p:cNvPr>
          <p:cNvSpPr txBox="1"/>
          <p:nvPr/>
        </p:nvSpPr>
        <p:spPr>
          <a:xfrm>
            <a:off x="5829300" y="3267075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altLang="zh-CN" dirty="0"/>
              <a:t>arr1</a:t>
            </a:r>
            <a:r>
              <a:rPr lang="zh-CN" altLang="en-US" dirty="0"/>
              <a:t>和</a:t>
            </a:r>
            <a:r>
              <a:rPr lang="en-US" altLang="zh-CN" dirty="0"/>
              <a:t>arr2</a:t>
            </a:r>
            <a:r>
              <a:rPr lang="zh-CN" altLang="en-US" dirty="0"/>
              <a:t>的值展开后，放入一个大数组中</a:t>
            </a:r>
          </a:p>
        </p:txBody>
      </p:sp>
    </p:spTree>
    <p:extLst>
      <p:ext uri="{BB962C8B-B14F-4D97-AF65-F5344CB8AC3E}">
        <p14:creationId xmlns:p14="http://schemas.microsoft.com/office/powerpoint/2010/main" val="373617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830B80-2341-4833-AAB4-20E110E2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659C802-A9CE-4ECE-AE96-CCB44A928035}"/>
                  </a:ext>
                </a:extLst>
              </p14:cNvPr>
              <p14:cNvContentPartPr/>
              <p14:nvPr/>
            </p14:nvContentPartPr>
            <p14:xfrm>
              <a:off x="6381825" y="3143175"/>
              <a:ext cx="3191040" cy="126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659C802-A9CE-4ECE-AE96-CCB44A9280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3825" y="3125175"/>
                <a:ext cx="3226680" cy="1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72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9BC775-5F3B-4D31-8D31-66E330E6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82490A-E248-4DD6-AC7E-FBD43E870D7C}"/>
                  </a:ext>
                </a:extLst>
              </p14:cNvPr>
              <p14:cNvContentPartPr/>
              <p14:nvPr/>
            </p14:nvContentPartPr>
            <p14:xfrm>
              <a:off x="6524745" y="4837335"/>
              <a:ext cx="1581480" cy="63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82490A-E248-4DD6-AC7E-FBD43E870D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6745" y="4819335"/>
                <a:ext cx="1617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FC9C389-E7D7-4F8C-B540-58BD4D6DFF22}"/>
                  </a:ext>
                </a:extLst>
              </p14:cNvPr>
              <p14:cNvContentPartPr/>
              <p14:nvPr/>
            </p14:nvContentPartPr>
            <p14:xfrm>
              <a:off x="6362745" y="4276815"/>
              <a:ext cx="19911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FC9C389-E7D7-4F8C-B540-58BD4D6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4745" y="4258815"/>
                <a:ext cx="2026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D8710BD-E3B5-4B9A-BD98-300AB2DA1E9C}"/>
                  </a:ext>
                </a:extLst>
              </p14:cNvPr>
              <p14:cNvContentPartPr/>
              <p14:nvPr/>
            </p14:nvContentPartPr>
            <p14:xfrm>
              <a:off x="7267425" y="1838175"/>
              <a:ext cx="581400" cy="38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D8710BD-E3B5-4B9A-BD98-300AB2DA1E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9425" y="1820175"/>
                <a:ext cx="617040" cy="74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476F559-52DD-46BE-8330-DB6CBBB386FF}"/>
              </a:ext>
            </a:extLst>
          </p:cNvPr>
          <p:cNvSpPr txBox="1"/>
          <p:nvPr/>
        </p:nvSpPr>
        <p:spPr>
          <a:xfrm>
            <a:off x="8534400" y="3762375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</a:t>
            </a:r>
            <a:r>
              <a:rPr lang="zh-CN" altLang="en-US" dirty="0"/>
              <a:t>表示每一次请求回来的数据</a:t>
            </a:r>
          </a:p>
        </p:txBody>
      </p:sp>
    </p:spTree>
    <p:extLst>
      <p:ext uri="{BB962C8B-B14F-4D97-AF65-F5344CB8AC3E}">
        <p14:creationId xmlns:p14="http://schemas.microsoft.com/office/powerpoint/2010/main" val="2206658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CDD179-0300-4DA2-A13C-CB3D94EE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E02F8FD-DFF0-4115-B111-4D0388755757}"/>
                  </a:ext>
                </a:extLst>
              </p14:cNvPr>
              <p14:cNvContentPartPr/>
              <p14:nvPr/>
            </p14:nvContentPartPr>
            <p14:xfrm>
              <a:off x="2247945" y="2666895"/>
              <a:ext cx="33339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E02F8FD-DFF0-4115-B111-4D03887557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945" y="2648895"/>
                <a:ext cx="336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5BF4066-7BAB-4807-A703-C8170EABD5A9}"/>
                  </a:ext>
                </a:extLst>
              </p14:cNvPr>
              <p14:cNvContentPartPr/>
              <p14:nvPr/>
            </p14:nvContentPartPr>
            <p14:xfrm>
              <a:off x="2171625" y="4543575"/>
              <a:ext cx="13147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5BF4066-7BAB-4807-A703-C8170EABD5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3625" y="4525575"/>
                <a:ext cx="13503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16029FC-3612-43B1-8E32-4F87774822CD}"/>
              </a:ext>
            </a:extLst>
          </p:cNvPr>
          <p:cNvSpPr txBox="1"/>
          <p:nvPr/>
        </p:nvSpPr>
        <p:spPr>
          <a:xfrm>
            <a:off x="5229225" y="3000375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又包一层</a:t>
            </a:r>
          </a:p>
        </p:txBody>
      </p:sp>
    </p:spTree>
    <p:extLst>
      <p:ext uri="{BB962C8B-B14F-4D97-AF65-F5344CB8AC3E}">
        <p14:creationId xmlns:p14="http://schemas.microsoft.com/office/powerpoint/2010/main" val="1908478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27E35E-0A96-40EC-A85B-94F9F547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1EA8BB6-AFAF-46CE-9804-1D066311CCA6}"/>
                  </a:ext>
                </a:extLst>
              </p14:cNvPr>
              <p14:cNvContentPartPr/>
              <p14:nvPr/>
            </p14:nvContentPartPr>
            <p14:xfrm>
              <a:off x="3228945" y="2685975"/>
              <a:ext cx="2333880" cy="51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1EA8BB6-AFAF-46CE-9804-1D066311CC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945" y="2667975"/>
                <a:ext cx="2369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C7178BC-962E-4491-B4BD-25DED6D23099}"/>
                  </a:ext>
                </a:extLst>
              </p14:cNvPr>
              <p14:cNvContentPartPr/>
              <p14:nvPr/>
            </p14:nvContentPartPr>
            <p14:xfrm>
              <a:off x="3588225" y="1295295"/>
              <a:ext cx="126720" cy="1086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C7178BC-962E-4491-B4BD-25DED6D230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0225" y="1277295"/>
                <a:ext cx="162360" cy="1122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AD57409-C57B-420E-9DFD-16EC121F3CA8}"/>
              </a:ext>
            </a:extLst>
          </p:cNvPr>
          <p:cNvSpPr txBox="1"/>
          <p:nvPr/>
        </p:nvSpPr>
        <p:spPr>
          <a:xfrm>
            <a:off x="2714625" y="809625"/>
            <a:ext cx="435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判断是否正在刷新，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true</a:t>
            </a:r>
            <a:r>
              <a:rPr lang="zh-CN" altLang="en-US" b="1" dirty="0">
                <a:solidFill>
                  <a:srgbClr val="FF0000"/>
                </a:solidFill>
              </a:rPr>
              <a:t>表示正在刷新，不能触发事件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False</a:t>
            </a:r>
            <a:r>
              <a:rPr lang="zh-CN" altLang="en-US" b="1" dirty="0">
                <a:solidFill>
                  <a:srgbClr val="FF0000"/>
                </a:solidFill>
              </a:rPr>
              <a:t>表示没刷新，可以触发事件</a:t>
            </a:r>
          </a:p>
        </p:txBody>
      </p:sp>
    </p:spTree>
    <p:extLst>
      <p:ext uri="{BB962C8B-B14F-4D97-AF65-F5344CB8AC3E}">
        <p14:creationId xmlns:p14="http://schemas.microsoft.com/office/powerpoint/2010/main" val="8699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93FBEC-0E60-479B-B855-E112F5E2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0"/>
            <a:ext cx="71056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BD1ECB-4F56-4CEA-B49F-72EBEDCEFF9A}"/>
                  </a:ext>
                </a:extLst>
              </p14:cNvPr>
              <p14:cNvContentPartPr/>
              <p14:nvPr/>
            </p14:nvContentPartPr>
            <p14:xfrm>
              <a:off x="3352785" y="2476455"/>
              <a:ext cx="5648760" cy="152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BD1ECB-4F56-4CEA-B49F-72EBEDCEFF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4785" y="2458455"/>
                <a:ext cx="5684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864764A-0667-47F2-8605-F98A1305B22D}"/>
                  </a:ext>
                </a:extLst>
              </p14:cNvPr>
              <p14:cNvContentPartPr/>
              <p14:nvPr/>
            </p14:nvContentPartPr>
            <p14:xfrm>
              <a:off x="3181425" y="5062335"/>
              <a:ext cx="4419720" cy="100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864764A-0667-47F2-8605-F98A1305B2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3425" y="5044335"/>
                <a:ext cx="445536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4C2C80D-0A26-411A-B8EA-59C4F6F9F382}"/>
              </a:ext>
            </a:extLst>
          </p:cNvPr>
          <p:cNvSpPr txBox="1"/>
          <p:nvPr/>
        </p:nvSpPr>
        <p:spPr>
          <a:xfrm>
            <a:off x="4695825" y="2905125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名字一定要复制</a:t>
            </a:r>
          </a:p>
        </p:txBody>
      </p:sp>
    </p:spTree>
    <p:extLst>
      <p:ext uri="{BB962C8B-B14F-4D97-AF65-F5344CB8AC3E}">
        <p14:creationId xmlns:p14="http://schemas.microsoft.com/office/powerpoint/2010/main" val="2654194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1F94B2-55FC-471B-9AB8-DA4171D4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0"/>
            <a:ext cx="934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9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D6A26C-0859-4185-B783-1BF30ED4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0"/>
            <a:ext cx="812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51ABAAE-7990-45C9-9992-D5A94C622D4C}"/>
                  </a:ext>
                </a:extLst>
              </p14:cNvPr>
              <p14:cNvContentPartPr/>
              <p14:nvPr/>
            </p14:nvContentPartPr>
            <p14:xfrm>
              <a:off x="2809905" y="1223295"/>
              <a:ext cx="3191040" cy="4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51ABAAE-7990-45C9-9992-D5A94C622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05" y="1205295"/>
                <a:ext cx="3226680" cy="79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806A2DA-3267-4433-BDDA-BED84CD96417}"/>
              </a:ext>
            </a:extLst>
          </p:cNvPr>
          <p:cNvSpPr txBox="1"/>
          <p:nvPr/>
        </p:nvSpPr>
        <p:spPr>
          <a:xfrm>
            <a:off x="5619750" y="600075"/>
            <a:ext cx="592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只有下拉刷新的时候才会往里边传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其他情况下不用改代码（</a:t>
            </a:r>
            <a:r>
              <a:rPr lang="en-US" altLang="zh-CN" b="1" dirty="0">
                <a:solidFill>
                  <a:srgbClr val="FF0000"/>
                </a:solidFill>
              </a:rPr>
              <a:t>undefined</a:t>
            </a:r>
            <a:r>
              <a:rPr lang="zh-CN" altLang="en-US" b="1" dirty="0">
                <a:solidFill>
                  <a:srgbClr val="FF0000"/>
                </a:solidFill>
              </a:rPr>
              <a:t>直接走</a:t>
            </a:r>
            <a:r>
              <a:rPr lang="en-US" altLang="zh-CN" b="1" dirty="0">
                <a:solidFill>
                  <a:srgbClr val="FF0000"/>
                </a:solidFill>
              </a:rPr>
              <a:t>else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1827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A12B4D-061A-4442-82B4-E65DE873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97BE08-D2F6-4C42-9074-207D9758F6CD}"/>
                  </a:ext>
                </a:extLst>
              </p14:cNvPr>
              <p14:cNvContentPartPr/>
              <p14:nvPr/>
            </p14:nvContentPartPr>
            <p14:xfrm>
              <a:off x="7810665" y="3419295"/>
              <a:ext cx="2124360" cy="153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97BE08-D2F6-4C42-9074-207D9758F6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2665" y="3401295"/>
                <a:ext cx="2160000" cy="188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76E540C-96CF-4D82-9DDB-34269E4756C7}"/>
              </a:ext>
            </a:extLst>
          </p:cNvPr>
          <p:cNvSpPr txBox="1"/>
          <p:nvPr/>
        </p:nvSpPr>
        <p:spPr>
          <a:xfrm>
            <a:off x="6305550" y="4162425"/>
            <a:ext cx="479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要给下拉刷新一个判断条件，</a:t>
            </a:r>
            <a:endParaRPr lang="en-US" altLang="zh-CN" dirty="0"/>
          </a:p>
          <a:p>
            <a:r>
              <a:rPr lang="zh-CN" altLang="en-US" dirty="0"/>
              <a:t>不能没有条件限制的加</a:t>
            </a:r>
          </a:p>
        </p:txBody>
      </p:sp>
    </p:spTree>
    <p:extLst>
      <p:ext uri="{BB962C8B-B14F-4D97-AF65-F5344CB8AC3E}">
        <p14:creationId xmlns:p14="http://schemas.microsoft.com/office/powerpoint/2010/main" val="324915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129AD7-51BE-4C91-9427-A65833F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40685"/>
            <a:ext cx="10821338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90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742C98-4101-4808-8D1C-678B51F8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350"/>
            <a:ext cx="12192000" cy="4559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7EC118-8EE9-4090-8831-E278A06C7FEF}"/>
                  </a:ext>
                </a:extLst>
              </p14:cNvPr>
              <p14:cNvContentPartPr/>
              <p14:nvPr/>
            </p14:nvContentPartPr>
            <p14:xfrm>
              <a:off x="3695865" y="3641775"/>
              <a:ext cx="1590840" cy="82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7EC118-8EE9-4090-8831-E278A06C7F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7865" y="3623775"/>
                <a:ext cx="1626480" cy="118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36CFC89-EBF7-449E-9E87-39846D689558}"/>
              </a:ext>
            </a:extLst>
          </p:cNvPr>
          <p:cNvSpPr txBox="1"/>
          <p:nvPr/>
        </p:nvSpPr>
        <p:spPr>
          <a:xfrm>
            <a:off x="3781425" y="3095625"/>
            <a:ext cx="7610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如果请求完所有的数据，就把</a:t>
            </a:r>
            <a:r>
              <a:rPr lang="en-US" altLang="zh-CN" dirty="0"/>
              <a:t>finished</a:t>
            </a:r>
            <a:r>
              <a:rPr lang="zh-CN" altLang="en-US" dirty="0"/>
              <a:t>的值传给他，禁用下拉刷新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Finished</a:t>
            </a:r>
            <a:r>
              <a:rPr lang="zh-CN" altLang="en-US" dirty="0"/>
              <a:t>就是请求完成为</a:t>
            </a:r>
            <a:r>
              <a:rPr lang="en-US" altLang="zh-CN" dirty="0"/>
              <a:t>true</a:t>
            </a:r>
            <a:r>
              <a:rPr lang="zh-CN" altLang="en-US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801627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4F85BF-FA07-43F2-AA93-5BA7494A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43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6ABA0F-9242-4DF4-84C0-39488BF4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11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B23446-3542-4A9A-9294-0BFA0C3F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6429230-0DF6-4158-80AC-1C628CAAABA9}"/>
                  </a:ext>
                </a:extLst>
              </p14:cNvPr>
              <p14:cNvContentPartPr/>
              <p14:nvPr/>
            </p14:nvContentPartPr>
            <p14:xfrm>
              <a:off x="1809825" y="5259615"/>
              <a:ext cx="2400480" cy="113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6429230-0DF6-4158-80AC-1C628CAAAB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1825" y="5241615"/>
                <a:ext cx="2436120" cy="149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DD4BF4E-C9DE-42AD-AEF4-D69C01C11DCB}"/>
              </a:ext>
            </a:extLst>
          </p:cNvPr>
          <p:cNvSpPr txBox="1"/>
          <p:nvPr/>
        </p:nvSpPr>
        <p:spPr>
          <a:xfrm>
            <a:off x="4076700" y="4514850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不再导入</a:t>
            </a:r>
            <a:r>
              <a:rPr lang="en-US" altLang="zh-CN" dirty="0" err="1"/>
              <a:t>css</a:t>
            </a:r>
            <a:r>
              <a:rPr lang="zh-CN" altLang="en-US" dirty="0"/>
              <a:t>而导入</a:t>
            </a:r>
            <a:r>
              <a:rPr lang="en-US" altLang="zh-CN" dirty="0"/>
              <a:t>less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324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8E109E-BA0F-40C7-BB53-DCD80E18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15" y="1318077"/>
            <a:ext cx="8176969" cy="42218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3FF21A-F2E7-4C6A-891F-EFB3CF13D35F}"/>
                  </a:ext>
                </a:extLst>
              </p14:cNvPr>
              <p14:cNvContentPartPr/>
              <p14:nvPr/>
            </p14:nvContentPartPr>
            <p14:xfrm>
              <a:off x="2524065" y="4714935"/>
              <a:ext cx="2791080" cy="27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3FF21A-F2E7-4C6A-891F-EFB3CF13D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6065" y="4696935"/>
                <a:ext cx="282672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25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D54D66-2062-4446-A466-E3546063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3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0268C0-DEB9-4434-B833-94606BED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7A44FD9-CE9E-4C51-9041-8C233B54A315}"/>
                  </a:ext>
                </a:extLst>
              </p14:cNvPr>
              <p14:cNvContentPartPr/>
              <p14:nvPr/>
            </p14:nvContentPartPr>
            <p14:xfrm>
              <a:off x="152385" y="1390695"/>
              <a:ext cx="1629000" cy="143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7A44FD9-CE9E-4C51-9041-8C233B54A3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385" y="1372695"/>
                <a:ext cx="1664640" cy="179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3897130-53B8-480E-8848-575D9679B412}"/>
              </a:ext>
            </a:extLst>
          </p:cNvPr>
          <p:cNvSpPr txBox="1"/>
          <p:nvPr/>
        </p:nvSpPr>
        <p:spPr>
          <a:xfrm>
            <a:off x="657225" y="2209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直接复制</a:t>
            </a:r>
          </a:p>
        </p:txBody>
      </p:sp>
    </p:spTree>
    <p:extLst>
      <p:ext uri="{BB962C8B-B14F-4D97-AF65-F5344CB8AC3E}">
        <p14:creationId xmlns:p14="http://schemas.microsoft.com/office/powerpoint/2010/main" val="4005501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54739B-B453-4755-B043-377FC518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15" y="121633"/>
            <a:ext cx="8176969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7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46490-4DF8-41AA-8913-808E679F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34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260E4E-9EAA-461D-BBC7-B1CA8622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7B5E6E-8139-4DC2-B22F-946D0C13F43E}"/>
              </a:ext>
            </a:extLst>
          </p:cNvPr>
          <p:cNvSpPr txBox="1"/>
          <p:nvPr/>
        </p:nvSpPr>
        <p:spPr>
          <a:xfrm>
            <a:off x="3638550" y="4800600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直接复制</a:t>
            </a:r>
          </a:p>
        </p:txBody>
      </p:sp>
    </p:spTree>
    <p:extLst>
      <p:ext uri="{BB962C8B-B14F-4D97-AF65-F5344CB8AC3E}">
        <p14:creationId xmlns:p14="http://schemas.microsoft.com/office/powerpoint/2010/main" val="2076165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EB51E8-AF41-4F99-9A8B-F3A1ADF0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BC2D542-190C-4266-A307-F8FF98C897D5}"/>
                  </a:ext>
                </a:extLst>
              </p14:cNvPr>
              <p14:cNvContentPartPr/>
              <p14:nvPr/>
            </p14:nvContentPartPr>
            <p14:xfrm>
              <a:off x="9544065" y="2724135"/>
              <a:ext cx="11527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BC2D542-190C-4266-A307-F8FF98C897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6065" y="2706135"/>
                <a:ext cx="1188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E68B9F-797B-4DEC-9A02-DC1C59BE9E56}"/>
                  </a:ext>
                </a:extLst>
              </p14:cNvPr>
              <p14:cNvContentPartPr/>
              <p14:nvPr/>
            </p14:nvContentPartPr>
            <p14:xfrm>
              <a:off x="1000185" y="2409855"/>
              <a:ext cx="5610600" cy="79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E68B9F-797B-4DEC-9A02-DC1C59BE9E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185" y="2391855"/>
                <a:ext cx="5646240" cy="115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5469B9C-13B1-40EF-A8EB-6C099BBD4F34}"/>
              </a:ext>
            </a:extLst>
          </p:cNvPr>
          <p:cNvSpPr txBox="1"/>
          <p:nvPr/>
        </p:nvSpPr>
        <p:spPr>
          <a:xfrm>
            <a:off x="8562975" y="2962275"/>
            <a:ext cx="34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新建这个配置文件</a:t>
            </a:r>
          </a:p>
        </p:txBody>
      </p:sp>
    </p:spTree>
    <p:extLst>
      <p:ext uri="{BB962C8B-B14F-4D97-AF65-F5344CB8AC3E}">
        <p14:creationId xmlns:p14="http://schemas.microsoft.com/office/powerpoint/2010/main" val="486610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A5FAFB-DCAB-4569-A68C-6F6FD369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16078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250FE1-9ED9-4EA4-87FA-682C75FC984F}"/>
              </a:ext>
            </a:extLst>
          </p:cNvPr>
          <p:cNvSpPr txBox="1"/>
          <p:nvPr/>
        </p:nvSpPr>
        <p:spPr>
          <a:xfrm>
            <a:off x="3829050" y="2352675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只删除这两行</a:t>
            </a:r>
          </a:p>
        </p:txBody>
      </p:sp>
    </p:spTree>
    <p:extLst>
      <p:ext uri="{BB962C8B-B14F-4D97-AF65-F5344CB8AC3E}">
        <p14:creationId xmlns:p14="http://schemas.microsoft.com/office/powerpoint/2010/main" val="343998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4F9A6F-A886-4902-942F-61F8D7C6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282" y="0"/>
            <a:ext cx="553743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66962CB-FB87-418D-BAF2-82AAC0B3E9EB}"/>
                  </a:ext>
                </a:extLst>
              </p14:cNvPr>
              <p14:cNvContentPartPr/>
              <p14:nvPr/>
            </p14:nvContentPartPr>
            <p14:xfrm>
              <a:off x="4209945" y="5448255"/>
              <a:ext cx="2286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66962CB-FB87-418D-BAF2-82AAC0B3E9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945" y="5430255"/>
                <a:ext cx="2322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4C34DF5-2205-433C-B743-D3C03F216E84}"/>
              </a:ext>
            </a:extLst>
          </p:cNvPr>
          <p:cNvSpPr txBox="1"/>
          <p:nvPr/>
        </p:nvSpPr>
        <p:spPr>
          <a:xfrm>
            <a:off x="7038975" y="4743450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小于六点零</a:t>
            </a:r>
          </a:p>
        </p:txBody>
      </p:sp>
    </p:spTree>
    <p:extLst>
      <p:ext uri="{BB962C8B-B14F-4D97-AF65-F5344CB8AC3E}">
        <p14:creationId xmlns:p14="http://schemas.microsoft.com/office/powerpoint/2010/main" val="3704307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D2E34D-336C-414A-9123-BB9BE72A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9760521-DAB7-4D69-8E7C-6BC7807B6BB1}"/>
                  </a:ext>
                </a:extLst>
              </p14:cNvPr>
              <p14:cNvContentPartPr/>
              <p14:nvPr/>
            </p14:nvContentPartPr>
            <p14:xfrm>
              <a:off x="1352625" y="2962095"/>
              <a:ext cx="40197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9760521-DAB7-4D69-8E7C-6BC7807B6B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4625" y="2944095"/>
                <a:ext cx="40554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C6D3A81-6CD1-4AF8-8994-4B09C4782EC2}"/>
              </a:ext>
            </a:extLst>
          </p:cNvPr>
          <p:cNvSpPr txBox="1"/>
          <p:nvPr/>
        </p:nvSpPr>
        <p:spPr>
          <a:xfrm>
            <a:off x="4057650" y="1952625"/>
            <a:ext cx="4962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复制过来进行修改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只要配置文件变化，就要重启服务器</a:t>
            </a:r>
          </a:p>
        </p:txBody>
      </p:sp>
    </p:spTree>
    <p:extLst>
      <p:ext uri="{BB962C8B-B14F-4D97-AF65-F5344CB8AC3E}">
        <p14:creationId xmlns:p14="http://schemas.microsoft.com/office/powerpoint/2010/main" val="3092888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B3D565-D954-43F3-95A0-CE82CAFD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948475"/>
            <a:ext cx="8748518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04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15C76E-5CD3-4E04-9252-E913D82F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5D7C72C-B949-4BB2-BA43-EBF2868F2A6A}"/>
                  </a:ext>
                </a:extLst>
              </p14:cNvPr>
              <p14:cNvContentPartPr/>
              <p14:nvPr/>
            </p14:nvContentPartPr>
            <p14:xfrm>
              <a:off x="2039865" y="129615"/>
              <a:ext cx="1228320" cy="508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5D7C72C-B949-4BB2-BA43-EBF2868F2A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865" y="111615"/>
                <a:ext cx="12639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5E6938-803E-4480-A6E9-E9B7B9D4EBE2}"/>
                  </a:ext>
                </a:extLst>
              </p14:cNvPr>
              <p14:cNvContentPartPr/>
              <p14:nvPr/>
            </p14:nvContentPartPr>
            <p14:xfrm>
              <a:off x="9801105" y="2762295"/>
              <a:ext cx="771840" cy="9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5E6938-803E-4480-A6E9-E9B7B9D4EB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3105" y="2744295"/>
                <a:ext cx="8074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9A56053-6EAB-4FCB-B5F1-C50A59375A96}"/>
                  </a:ext>
                </a:extLst>
              </p14:cNvPr>
              <p14:cNvContentPartPr/>
              <p14:nvPr/>
            </p14:nvContentPartPr>
            <p14:xfrm>
              <a:off x="9572505" y="1014855"/>
              <a:ext cx="829080" cy="23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9A56053-6EAB-4FCB-B5F1-C50A59375A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4505" y="996855"/>
                <a:ext cx="86472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90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5222CA-775E-4D93-A718-6BB8B291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BD19DF-85B0-4124-9999-5A6DF0FE7410}"/>
                  </a:ext>
                </a:extLst>
              </p14:cNvPr>
              <p14:cNvContentPartPr/>
              <p14:nvPr/>
            </p14:nvContentPartPr>
            <p14:xfrm>
              <a:off x="2895585" y="5029215"/>
              <a:ext cx="1181520" cy="44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BD19DF-85B0-4124-9999-5A6DF0FE74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7585" y="5011215"/>
                <a:ext cx="12171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CEAB585-D151-4C81-B961-E5A2F0B6513F}"/>
                  </a:ext>
                </a:extLst>
              </p14:cNvPr>
              <p14:cNvContentPartPr/>
              <p14:nvPr/>
            </p14:nvContentPartPr>
            <p14:xfrm>
              <a:off x="771585" y="1571775"/>
              <a:ext cx="3981600" cy="190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CEAB585-D151-4C81-B961-E5A2F0B651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585" y="1553775"/>
                <a:ext cx="4017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F323D76-770D-443F-936D-FE3AA7FC086D}"/>
                  </a:ext>
                </a:extLst>
              </p14:cNvPr>
              <p14:cNvContentPartPr/>
              <p14:nvPr/>
            </p14:nvContentPartPr>
            <p14:xfrm>
              <a:off x="638025" y="1295295"/>
              <a:ext cx="21247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F323D76-770D-443F-936D-FE3AA7FC08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025" y="1277295"/>
                <a:ext cx="2160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292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32238E-0958-4DAF-B008-7E4A9540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7" y="155926"/>
            <a:ext cx="10447925" cy="65461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AD00F9D-F91B-4795-A597-B8662892B42A}"/>
                  </a:ext>
                </a:extLst>
              </p14:cNvPr>
              <p14:cNvContentPartPr/>
              <p14:nvPr/>
            </p14:nvContentPartPr>
            <p14:xfrm>
              <a:off x="3905385" y="3009975"/>
              <a:ext cx="12956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AD00F9D-F91B-4795-A597-B8662892B4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7385" y="2991975"/>
                <a:ext cx="13312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559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B23E5B-856F-4ECC-AAD4-AD6A855B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BAC591-9CA6-4683-98E1-60B7A6FD996D}"/>
              </a:ext>
            </a:extLst>
          </p:cNvPr>
          <p:cNvSpPr txBox="1"/>
          <p:nvPr/>
        </p:nvSpPr>
        <p:spPr>
          <a:xfrm>
            <a:off x="2276475" y="4591050"/>
            <a:ext cx="727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Npm</a:t>
            </a:r>
            <a:r>
              <a:rPr lang="en-US" altLang="zh-CN" b="1" dirty="0">
                <a:solidFill>
                  <a:srgbClr val="FF0000"/>
                </a:solidFill>
              </a:rPr>
              <a:t> run build    </a:t>
            </a:r>
            <a:r>
              <a:rPr lang="zh-CN" altLang="en-US" b="1" dirty="0">
                <a:solidFill>
                  <a:srgbClr val="FF0000"/>
                </a:solidFill>
              </a:rPr>
              <a:t>项目的打包生成</a:t>
            </a:r>
          </a:p>
        </p:txBody>
      </p:sp>
    </p:spTree>
    <p:extLst>
      <p:ext uri="{BB962C8B-B14F-4D97-AF65-F5344CB8AC3E}">
        <p14:creationId xmlns:p14="http://schemas.microsoft.com/office/powerpoint/2010/main" val="1232474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B1DA5B-20B7-405A-91D1-B5EDFC4D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9A06B7C-E8E5-4B4E-8774-1102326B24CC}"/>
                  </a:ext>
                </a:extLst>
              </p14:cNvPr>
              <p14:cNvContentPartPr/>
              <p14:nvPr/>
            </p14:nvContentPartPr>
            <p14:xfrm>
              <a:off x="6848385" y="1838175"/>
              <a:ext cx="10292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9A06B7C-E8E5-4B4E-8774-1102326B24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0385" y="1820175"/>
                <a:ext cx="1064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0D67DEA-5A8D-4798-83F3-6B048947E9CD}"/>
                  </a:ext>
                </a:extLst>
              </p14:cNvPr>
              <p14:cNvContentPartPr/>
              <p14:nvPr/>
            </p14:nvContentPartPr>
            <p14:xfrm>
              <a:off x="2594265" y="1797495"/>
              <a:ext cx="1355400" cy="1447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0D67DEA-5A8D-4798-83F3-6B048947E9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6265" y="1779495"/>
                <a:ext cx="1391040" cy="1483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41CA07F-3345-42AA-A402-3AB72F9B39AB}"/>
              </a:ext>
            </a:extLst>
          </p:cNvPr>
          <p:cNvSpPr txBox="1"/>
          <p:nvPr/>
        </p:nvSpPr>
        <p:spPr>
          <a:xfrm>
            <a:off x="2962275" y="4095750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Dist</a:t>
            </a:r>
            <a:r>
              <a:rPr lang="zh-CN" altLang="en-US" dirty="0"/>
              <a:t>中的文件，只能发布到服务器上，只能通过</a:t>
            </a:r>
            <a:r>
              <a:rPr lang="en-US" altLang="zh-CN" dirty="0"/>
              <a:t>http</a:t>
            </a:r>
            <a:r>
              <a:rPr lang="zh-CN" altLang="en-US" dirty="0"/>
              <a:t>协议，才能访问</a:t>
            </a:r>
          </a:p>
        </p:txBody>
      </p:sp>
    </p:spTree>
    <p:extLst>
      <p:ext uri="{BB962C8B-B14F-4D97-AF65-F5344CB8AC3E}">
        <p14:creationId xmlns:p14="http://schemas.microsoft.com/office/powerpoint/2010/main" val="1825892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6CA3CD-8086-44E4-8ABC-8E2D1DE7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087818A-D99E-4E1C-B89C-0794085DF8FF}"/>
                  </a:ext>
                </a:extLst>
              </p14:cNvPr>
              <p14:cNvContentPartPr/>
              <p14:nvPr/>
            </p14:nvContentPartPr>
            <p14:xfrm>
              <a:off x="4352865" y="3933735"/>
              <a:ext cx="57441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087818A-D99E-4E1C-B89C-0794085DF8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865" y="3915735"/>
                <a:ext cx="5779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D2A8A31-1D22-4F3B-9194-89402C6CBD97}"/>
                  </a:ext>
                </a:extLst>
              </p14:cNvPr>
              <p14:cNvContentPartPr/>
              <p14:nvPr/>
            </p14:nvContentPartPr>
            <p14:xfrm>
              <a:off x="4333785" y="4219575"/>
              <a:ext cx="26006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D2A8A31-1D22-4F3B-9194-89402C6CBD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5785" y="4201575"/>
                <a:ext cx="26362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984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C8E5AE-F89D-4FFB-BB3F-347142BEA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5288DC2-7264-476D-A81F-B7DDB035963F}"/>
                  </a:ext>
                </a:extLst>
              </p14:cNvPr>
              <p14:cNvContentPartPr/>
              <p14:nvPr/>
            </p14:nvContentPartPr>
            <p14:xfrm>
              <a:off x="800025" y="3409935"/>
              <a:ext cx="14482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5288DC2-7264-476D-A81F-B7DDB03596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025" y="3391935"/>
                <a:ext cx="1483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4EFB0A-36CF-4A38-9284-45EFEE8B6089}"/>
                  </a:ext>
                </a:extLst>
              </p14:cNvPr>
              <p14:cNvContentPartPr/>
              <p14:nvPr/>
            </p14:nvContentPartPr>
            <p14:xfrm>
              <a:off x="104865" y="581055"/>
              <a:ext cx="1381320" cy="9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4EFB0A-36CF-4A38-9284-45EFEE8B60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865" y="563055"/>
                <a:ext cx="141696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671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4D1506-4DBD-4011-A753-E6D734A9B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00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77F034-B115-458D-8A2A-650E164C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DC7DC5F-436F-4854-BC5B-CEEACEC6AAC7}"/>
                  </a:ext>
                </a:extLst>
              </p14:cNvPr>
              <p14:cNvContentPartPr/>
              <p14:nvPr/>
            </p14:nvContentPartPr>
            <p14:xfrm>
              <a:off x="408345" y="3638535"/>
              <a:ext cx="2058840" cy="92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DC7DC5F-436F-4854-BC5B-CEEACEC6AA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345" y="3620535"/>
                <a:ext cx="2094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3F7DAE2-3F47-4267-8B8A-64A6A56B46A0}"/>
                  </a:ext>
                </a:extLst>
              </p14:cNvPr>
              <p14:cNvContentPartPr/>
              <p14:nvPr/>
            </p14:nvContentPartPr>
            <p14:xfrm>
              <a:off x="638025" y="3304815"/>
              <a:ext cx="8058600" cy="250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3F7DAE2-3F47-4267-8B8A-64A6A56B46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025" y="3286815"/>
                <a:ext cx="8094240" cy="2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264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B80CCD-2D55-4294-8153-F46E8DC1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94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E3230E-AD6A-44F6-B8B8-61A9B87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0"/>
            <a:ext cx="946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84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6A4C5C-E26B-4D75-9372-78EB472C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97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2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20E88A-2395-4D17-8964-AFC357D7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D2DBCA9-6F58-4222-AAF6-67E6A9574AAA}"/>
                  </a:ext>
                </a:extLst>
              </p14:cNvPr>
              <p14:cNvContentPartPr/>
              <p14:nvPr/>
            </p14:nvContentPartPr>
            <p14:xfrm>
              <a:off x="7029465" y="5457975"/>
              <a:ext cx="2029320" cy="41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D2DBCA9-6F58-4222-AAF6-67E6A9574A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465" y="5439975"/>
                <a:ext cx="2064960" cy="7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FB34CD7-FC36-4283-BAE5-6B21C8662721}"/>
              </a:ext>
            </a:extLst>
          </p:cNvPr>
          <p:cNvSpPr txBox="1"/>
          <p:nvPr/>
        </p:nvSpPr>
        <p:spPr>
          <a:xfrm>
            <a:off x="8210550" y="45815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通过数组形式，为当前数据定义多个可能的类型</a:t>
            </a:r>
          </a:p>
        </p:txBody>
      </p:sp>
    </p:spTree>
    <p:extLst>
      <p:ext uri="{BB962C8B-B14F-4D97-AF65-F5344CB8AC3E}">
        <p14:creationId xmlns:p14="http://schemas.microsoft.com/office/powerpoint/2010/main" val="171006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535772-635C-459D-9E5C-E8592E6C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ED083C5-4504-44D0-8337-A872206F3C96}"/>
                  </a:ext>
                </a:extLst>
              </p14:cNvPr>
              <p14:cNvContentPartPr/>
              <p14:nvPr/>
            </p14:nvContentPartPr>
            <p14:xfrm>
              <a:off x="6867465" y="3990975"/>
              <a:ext cx="12196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ED083C5-4504-44D0-8337-A872206F3C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9465" y="3972975"/>
                <a:ext cx="1255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B63268B-4AB9-4DFE-9710-9DAEBEA6E53D}"/>
                  </a:ext>
                </a:extLst>
              </p14:cNvPr>
              <p14:cNvContentPartPr/>
              <p14:nvPr/>
            </p14:nvContentPartPr>
            <p14:xfrm>
              <a:off x="933585" y="3952815"/>
              <a:ext cx="1009800" cy="29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B63268B-4AB9-4DFE-9710-9DAEBEA6E5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5585" y="3934815"/>
                <a:ext cx="104544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8365200-ED69-4F1A-8D3D-85671D201B96}"/>
              </a:ext>
            </a:extLst>
          </p:cNvPr>
          <p:cNvSpPr txBox="1"/>
          <p:nvPr/>
        </p:nvSpPr>
        <p:spPr>
          <a:xfrm>
            <a:off x="2762610" y="2762250"/>
            <a:ext cx="506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如果定义变量的时候，是驼峰命名法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在绑定的时候，建议把大写字母改成小写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中间加一个连字符</a:t>
            </a:r>
          </a:p>
        </p:txBody>
      </p:sp>
    </p:spTree>
    <p:extLst>
      <p:ext uri="{BB962C8B-B14F-4D97-AF65-F5344CB8AC3E}">
        <p14:creationId xmlns:p14="http://schemas.microsoft.com/office/powerpoint/2010/main" val="81218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AFEEA7-3A64-482A-9D60-758F192B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0"/>
            <a:ext cx="117983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623AE69-58AF-423B-A675-97A73DE17D0F}"/>
                  </a:ext>
                </a:extLst>
              </p14:cNvPr>
              <p14:cNvContentPartPr/>
              <p14:nvPr/>
            </p14:nvContentPartPr>
            <p14:xfrm>
              <a:off x="4257825" y="3575175"/>
              <a:ext cx="1629000" cy="93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623AE69-58AF-423B-A675-97A73DE17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9825" y="3557175"/>
                <a:ext cx="1664640" cy="12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1D94572-5E10-4FD0-9AE7-EB7D1D147AC1}"/>
              </a:ext>
            </a:extLst>
          </p:cNvPr>
          <p:cNvSpPr txBox="1"/>
          <p:nvPr/>
        </p:nvSpPr>
        <p:spPr>
          <a:xfrm>
            <a:off x="6486525" y="3438525"/>
            <a:ext cx="3933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对象类型的默认对象必须是一个函数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在函数中</a:t>
            </a:r>
            <a:r>
              <a:rPr lang="en-US" altLang="zh-CN" dirty="0"/>
              <a:t>return</a:t>
            </a:r>
            <a:r>
              <a:rPr lang="zh-CN" altLang="en-US" dirty="0"/>
              <a:t>一个值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4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4D63D9-B978-4335-9A04-3234DA54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宽屏</PresentationFormat>
  <Paragraphs>65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107</cp:revision>
  <dcterms:created xsi:type="dcterms:W3CDTF">2022-11-09T06:35:07Z</dcterms:created>
  <dcterms:modified xsi:type="dcterms:W3CDTF">2022-11-09T13:02:37Z</dcterms:modified>
</cp:coreProperties>
</file>